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4440eed626a14220" /><Relationship Type="http://schemas.openxmlformats.org/officeDocument/2006/relationships/extended-properties" Target="/docProps/app.xml" Id="R6cceb0db960c484c" /><Relationship Type="http://schemas.openxmlformats.org/officeDocument/2006/relationships/officeDocument" Target="/ppt/presentation.xml" Id="R865d8408052f48de" /></Relationships>
</file>

<file path=ppt/presentation.xml><?xml version="1.0" encoding="utf-8"?>
<p:presentation xmlns:p="http://schemas.openxmlformats.org/presentationml/2006/main">
  <p:sldMasterIdLst>
    <p:sldMasterId xmlns:r="http://schemas.openxmlformats.org/officeDocument/2006/relationships" id="2147483648" r:id="R30f3cd44051e42c0"/>
  </p:sldMasterIdLst>
  <p:notesMasterIdLst>
    <p:notesMasterId xmlns:r="http://schemas.openxmlformats.org/officeDocument/2006/relationships" r:id="Raa60c36cb08d4eb8"/>
  </p:notesMasterIdLst>
  <p:sldIdLst>
    <p:sldId xmlns:r="http://schemas.openxmlformats.org/officeDocument/2006/relationships" id="256" r:id="R2c91bbc330e34aa0"/>
    <p:sldId xmlns:r="http://schemas.openxmlformats.org/officeDocument/2006/relationships" id="257" r:id="Rb14b7a6bb0064cb7"/>
    <p:sldId xmlns:r="http://schemas.openxmlformats.org/officeDocument/2006/relationships" id="258" r:id="R453e2920abf44b41"/>
    <p:sldId xmlns:r="http://schemas.openxmlformats.org/officeDocument/2006/relationships" id="259" r:id="Ref9d4057627448c6"/>
    <p:sldId xmlns:r="http://schemas.openxmlformats.org/officeDocument/2006/relationships" id="260" r:id="R601f1a0584cb4ca5"/>
    <p:sldId xmlns:r="http://schemas.openxmlformats.org/officeDocument/2006/relationships" id="261" r:id="Rd7312d907028437a"/>
    <p:sldId xmlns:r="http://schemas.openxmlformats.org/officeDocument/2006/relationships" id="262" r:id="R96902cf00b6f4c13"/>
    <p:sldId xmlns:r="http://schemas.openxmlformats.org/officeDocument/2006/relationships" id="263" r:id="R75abf0af91f14936"/>
    <p:sldId xmlns:r="http://schemas.openxmlformats.org/officeDocument/2006/relationships" id="264" r:id="R2eeab335e4ef46b0"/>
    <p:sldId xmlns:r="http://schemas.openxmlformats.org/officeDocument/2006/relationships" id="265" r:id="Rec62cc4a344b4fbd"/>
    <p:sldId xmlns:r="http://schemas.openxmlformats.org/officeDocument/2006/relationships" id="266" r:id="Rc5713824040642e3"/>
    <p:sldId xmlns:r="http://schemas.openxmlformats.org/officeDocument/2006/relationships" id="267" r:id="R2ecb516dbbf9482c"/>
    <p:sldId xmlns:r="http://schemas.openxmlformats.org/officeDocument/2006/relationships" id="268" r:id="R2e1ed015b8704603"/>
    <p:sldId xmlns:r="http://schemas.openxmlformats.org/officeDocument/2006/relationships" id="269" r:id="Rb0e612d8443547cf"/>
    <p:sldId xmlns:r="http://schemas.openxmlformats.org/officeDocument/2006/relationships" id="270" r:id="Rf4b85c0ef02c40fa"/>
    <p:sldId xmlns:r="http://schemas.openxmlformats.org/officeDocument/2006/relationships" id="271" r:id="R4ec5634c6ee949fa"/>
    <p:sldId xmlns:r="http://schemas.openxmlformats.org/officeDocument/2006/relationships" id="272" r:id="Rebad2a3f75724d56"/>
    <p:sldId xmlns:r="http://schemas.openxmlformats.org/officeDocument/2006/relationships" id="273" r:id="Rc41a40ba7526436d"/>
    <p:sldId xmlns:r="http://schemas.openxmlformats.org/officeDocument/2006/relationships" id="274" r:id="Rce34d9f929ac4bea"/>
    <p:sldId xmlns:r="http://schemas.openxmlformats.org/officeDocument/2006/relationships" id="275" r:id="Rc2714d603c544a52"/>
    <p:sldId xmlns:r="http://schemas.openxmlformats.org/officeDocument/2006/relationships" id="276" r:id="Rd5e3565e566e4c5c"/>
    <p:sldId xmlns:r="http://schemas.openxmlformats.org/officeDocument/2006/relationships" id="277" r:id="R2fe0456d7f514973"/>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db941aed0b4945d7" /><Relationship Type="http://schemas.openxmlformats.org/officeDocument/2006/relationships/slideMaster" Target="/ppt/slideMasters/slideMaster1.xml" Id="R30f3cd44051e42c0" /><Relationship Type="http://schemas.openxmlformats.org/officeDocument/2006/relationships/notesMaster" Target="/ppt/notesMasters/notesMaster1.xml" Id="Raa60c36cb08d4eb8" /><Relationship Type="http://schemas.openxmlformats.org/officeDocument/2006/relationships/presProps" Target="/ppt/presProps.xml" Id="Rf9e110c0b8484237" /><Relationship Type="http://schemas.openxmlformats.org/officeDocument/2006/relationships/tableStyles" Target="/ppt/tableStyles.xml" Id="R54d6249c6bd743c5" /><Relationship Type="http://schemas.openxmlformats.org/officeDocument/2006/relationships/slide" Target="/ppt/slides/slide1.xml" Id="R2c91bbc330e34aa0" /><Relationship Type="http://schemas.openxmlformats.org/officeDocument/2006/relationships/slide" Target="/ppt/slides/slide2.xml" Id="Rb14b7a6bb0064cb7" /><Relationship Type="http://schemas.openxmlformats.org/officeDocument/2006/relationships/slide" Target="/ppt/slides/slide3.xml" Id="R453e2920abf44b41" /><Relationship Type="http://schemas.openxmlformats.org/officeDocument/2006/relationships/slide" Target="/ppt/slides/slide4.xml" Id="Ref9d4057627448c6" /><Relationship Type="http://schemas.openxmlformats.org/officeDocument/2006/relationships/slide" Target="/ppt/slides/slide5.xml" Id="R601f1a0584cb4ca5" /><Relationship Type="http://schemas.openxmlformats.org/officeDocument/2006/relationships/slide" Target="/ppt/slides/slide6.xml" Id="Rd7312d907028437a" /><Relationship Type="http://schemas.openxmlformats.org/officeDocument/2006/relationships/slide" Target="/ppt/slides/slide7.xml" Id="R96902cf00b6f4c13" /><Relationship Type="http://schemas.openxmlformats.org/officeDocument/2006/relationships/slide" Target="/ppt/slides/slide8.xml" Id="R75abf0af91f14936" /><Relationship Type="http://schemas.openxmlformats.org/officeDocument/2006/relationships/slide" Target="/ppt/slides/slide9.xml" Id="R2eeab335e4ef46b0" /><Relationship Type="http://schemas.openxmlformats.org/officeDocument/2006/relationships/slide" Target="/ppt/slides/slide10.xml" Id="Rec62cc4a344b4fbd" /><Relationship Type="http://schemas.openxmlformats.org/officeDocument/2006/relationships/slide" Target="/ppt/slides/slide11.xml" Id="Rc5713824040642e3" /><Relationship Type="http://schemas.openxmlformats.org/officeDocument/2006/relationships/slide" Target="/ppt/slides/slide12.xml" Id="R2ecb516dbbf9482c" /><Relationship Type="http://schemas.openxmlformats.org/officeDocument/2006/relationships/slide" Target="/ppt/slides/slide13.xml" Id="R2e1ed015b8704603" /><Relationship Type="http://schemas.openxmlformats.org/officeDocument/2006/relationships/slide" Target="/ppt/slides/slide14.xml" Id="Rb0e612d8443547cf" /><Relationship Type="http://schemas.openxmlformats.org/officeDocument/2006/relationships/slide" Target="/ppt/slides/slide15.xml" Id="Rf4b85c0ef02c40fa" /><Relationship Type="http://schemas.openxmlformats.org/officeDocument/2006/relationships/slide" Target="/ppt/slides/slide16.xml" Id="R4ec5634c6ee949fa" /><Relationship Type="http://schemas.openxmlformats.org/officeDocument/2006/relationships/slide" Target="/ppt/slides/slide17.xml" Id="Rebad2a3f75724d56" /><Relationship Type="http://schemas.openxmlformats.org/officeDocument/2006/relationships/slide" Target="/ppt/slides/slide18.xml" Id="Rc41a40ba7526436d" /><Relationship Type="http://schemas.openxmlformats.org/officeDocument/2006/relationships/slide" Target="/ppt/slides/slide19.xml" Id="Rce34d9f929ac4bea" /><Relationship Type="http://schemas.openxmlformats.org/officeDocument/2006/relationships/slide" Target="/ppt/slides/slide20.xml" Id="Rc2714d603c544a52" /><Relationship Type="http://schemas.openxmlformats.org/officeDocument/2006/relationships/slide" Target="/ppt/slides/slide21.xml" Id="Rd5e3565e566e4c5c" /><Relationship Type="http://schemas.openxmlformats.org/officeDocument/2006/relationships/slide" Target="/ppt/slides/slide22.xml" Id="R2fe0456d7f51497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e1c189333094f1d"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56a19116dd74338" /><Relationship Type="http://schemas.openxmlformats.org/officeDocument/2006/relationships/notesMaster" Target="/ppt/notesMasters/notesMaster1.xml" Id="Reb4989b05f054c54"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0a3dde36223c4f73" /><Relationship Type="http://schemas.openxmlformats.org/officeDocument/2006/relationships/notesMaster" Target="/ppt/notesMasters/notesMaster1.xml" Id="Rcaad356987e14318"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0ae79885b7a843b7" /><Relationship Type="http://schemas.openxmlformats.org/officeDocument/2006/relationships/notesMaster" Target="/ppt/notesMasters/notesMaster1.xml" Id="Re50a634751d24f7e"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7e0e26a96121485d" /><Relationship Type="http://schemas.openxmlformats.org/officeDocument/2006/relationships/notesMaster" Target="/ppt/notesMasters/notesMaster1.xml" Id="Re8150abfd6034135"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bd1f6d00d21f412c" /><Relationship Type="http://schemas.openxmlformats.org/officeDocument/2006/relationships/notesMaster" Target="/ppt/notesMasters/notesMaster1.xml" Id="R5f4d9274834b41dc"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363131f021a34f1d" /><Relationship Type="http://schemas.openxmlformats.org/officeDocument/2006/relationships/notesMaster" Target="/ppt/notesMasters/notesMaster1.xml" Id="Rd09999367da1447e"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86c30ac1fd1c40af" /><Relationship Type="http://schemas.openxmlformats.org/officeDocument/2006/relationships/notesMaster" Target="/ppt/notesMasters/notesMaster1.xml" Id="R0b2109539bda45e0"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2586d67e8c534404" /><Relationship Type="http://schemas.openxmlformats.org/officeDocument/2006/relationships/notesMaster" Target="/ppt/notesMasters/notesMaster1.xml" Id="R213bb3cb1df64f79"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1d7f31d50c8a4ea6" /><Relationship Type="http://schemas.openxmlformats.org/officeDocument/2006/relationships/notesMaster" Target="/ppt/notesMasters/notesMaster1.xml" Id="R7d4558c05ff34f63"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6f12b86bc7a840b0" /><Relationship Type="http://schemas.openxmlformats.org/officeDocument/2006/relationships/notesMaster" Target="/ppt/notesMasters/notesMaster1.xml" Id="R1b727477615c4fc6"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bfac4b104d694612" /><Relationship Type="http://schemas.openxmlformats.org/officeDocument/2006/relationships/notesMaster" Target="/ppt/notesMasters/notesMaster1.xml" Id="R6881494ffab74933" /></Relationships>
</file>

<file path=ppt/notesSlides/_rels/notesSlide2.xml.rels>&#65279;<?xml version="1.0" encoding="utf-8"?><Relationships xmlns="http://schemas.openxmlformats.org/package/2006/relationships"><Relationship Type="http://schemas.openxmlformats.org/officeDocument/2006/relationships/slide" Target="/ppt/slides/slide2.xml" Id="Ra98252b3ea104ff1" /><Relationship Type="http://schemas.openxmlformats.org/officeDocument/2006/relationships/notesMaster" Target="/ppt/notesMasters/notesMaster1.xml" Id="Rf101192231a34fbf"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7bde265e247b4a5e" /><Relationship Type="http://schemas.openxmlformats.org/officeDocument/2006/relationships/notesMaster" Target="/ppt/notesMasters/notesMaster1.xml" Id="Rde7609bc031c4d35"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92a4551be0d34257" /><Relationship Type="http://schemas.openxmlformats.org/officeDocument/2006/relationships/notesMaster" Target="/ppt/notesMasters/notesMaster1.xml" Id="R106fde98d3b24a03"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b1ab530fcfb0491f" /><Relationship Type="http://schemas.openxmlformats.org/officeDocument/2006/relationships/notesMaster" Target="/ppt/notesMasters/notesMaster1.xml" Id="R906ad23b1dfa4de7" /></Relationships>
</file>

<file path=ppt/notesSlides/_rels/notesSlide3.xml.rels>&#65279;<?xml version="1.0" encoding="utf-8"?><Relationships xmlns="http://schemas.openxmlformats.org/package/2006/relationships"><Relationship Type="http://schemas.openxmlformats.org/officeDocument/2006/relationships/slide" Target="/ppt/slides/slide3.xml" Id="Rf16c96971f8c4b9e" /><Relationship Type="http://schemas.openxmlformats.org/officeDocument/2006/relationships/notesMaster" Target="/ppt/notesMasters/notesMaster1.xml" Id="R17c6018288f846b8" /></Relationships>
</file>

<file path=ppt/notesSlides/_rels/notesSlide4.xml.rels>&#65279;<?xml version="1.0" encoding="utf-8"?><Relationships xmlns="http://schemas.openxmlformats.org/package/2006/relationships"><Relationship Type="http://schemas.openxmlformats.org/officeDocument/2006/relationships/slide" Target="/ppt/slides/slide4.xml" Id="Rc2799bf110e447c1" /><Relationship Type="http://schemas.openxmlformats.org/officeDocument/2006/relationships/notesMaster" Target="/ppt/notesMasters/notesMaster1.xml" Id="Rcf4fbb55377e4c98" /></Relationships>
</file>

<file path=ppt/notesSlides/_rels/notesSlide5.xml.rels>&#65279;<?xml version="1.0" encoding="utf-8"?><Relationships xmlns="http://schemas.openxmlformats.org/package/2006/relationships"><Relationship Type="http://schemas.openxmlformats.org/officeDocument/2006/relationships/slide" Target="/ppt/slides/slide5.xml" Id="R5eaf36d1309648a1" /><Relationship Type="http://schemas.openxmlformats.org/officeDocument/2006/relationships/notesMaster" Target="/ppt/notesMasters/notesMaster1.xml" Id="R713f4b67c49e4f55" /></Relationships>
</file>

<file path=ppt/notesSlides/_rels/notesSlide6.xml.rels>&#65279;<?xml version="1.0" encoding="utf-8"?><Relationships xmlns="http://schemas.openxmlformats.org/package/2006/relationships"><Relationship Type="http://schemas.openxmlformats.org/officeDocument/2006/relationships/slide" Target="/ppt/slides/slide6.xml" Id="R1eae68aa6ac946a0" /><Relationship Type="http://schemas.openxmlformats.org/officeDocument/2006/relationships/notesMaster" Target="/ppt/notesMasters/notesMaster1.xml" Id="Rccec7cc061bd4f3f" /></Relationships>
</file>

<file path=ppt/notesSlides/_rels/notesSlide7.xml.rels>&#65279;<?xml version="1.0" encoding="utf-8"?><Relationships xmlns="http://schemas.openxmlformats.org/package/2006/relationships"><Relationship Type="http://schemas.openxmlformats.org/officeDocument/2006/relationships/slide" Target="/ppt/slides/slide7.xml" Id="Rf207c6a73b0b4574" /><Relationship Type="http://schemas.openxmlformats.org/officeDocument/2006/relationships/notesMaster" Target="/ppt/notesMasters/notesMaster1.xml" Id="R9c88e99f6d7a4a32" /></Relationships>
</file>

<file path=ppt/notesSlides/_rels/notesSlide8.xml.rels>&#65279;<?xml version="1.0" encoding="utf-8"?><Relationships xmlns="http://schemas.openxmlformats.org/package/2006/relationships"><Relationship Type="http://schemas.openxmlformats.org/officeDocument/2006/relationships/slide" Target="/ppt/slides/slide8.xml" Id="Rcfed894f6a874e9d" /><Relationship Type="http://schemas.openxmlformats.org/officeDocument/2006/relationships/notesMaster" Target="/ppt/notesMasters/notesMaster1.xml" Id="R7efb353b1aee47fb" /></Relationships>
</file>

<file path=ppt/notesSlides/_rels/notesSlide9.xml.rels>&#65279;<?xml version="1.0" encoding="utf-8"?><Relationships xmlns="http://schemas.openxmlformats.org/package/2006/relationships"><Relationship Type="http://schemas.openxmlformats.org/officeDocument/2006/relationships/slide" Target="/ppt/slides/slide9.xml" Id="Rdc96247e76964247" /><Relationship Type="http://schemas.openxmlformats.org/officeDocument/2006/relationships/notesMaster" Target="/ppt/notesMasters/notesMaster1.xml" Id="Rc2e2121596944374"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current Book-01 chapter markdown for Chapter 14.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Hands vote, no discussion, then read. The text answers B, but do not make A sound foolish. Waiting for someone more qualified is often the safer-looking choice.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rescue history before the giant answer. David is not guessing who God is; he is remembering who God has been.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this beat about the room's frozen response, not about shaming frightened people. The point is what David did with what he noticed.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Connect verse 37 to the ordinary work nobody saw. Invite students to remember small faithfulness, not manufacture a dramatic testimony.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teach this as a promise that the familiar tool always wins. The chapter's point is that David did not borrow an identity for the moment.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State the disanalogy clearly. Tilly and David are not interchangeable heroes. The shared mechanism is prepared recognition; the difference is the source and kind of courage the moment required.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current Book-01 chapter markdown for Chapter 14.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this safe and general. Students do not need to identify a real adult or disclose a current danger in front of the group.</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Help students avoid turning faith into anti-information. Tilly needed a fact. David needed trust for a danger that had to be faced.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small answer is enough. Do not pressure students to share a dramatic story.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Take quick answers without resolving them. The chapter will separate noticing a fact from trusting God when the danger cannot be outrun.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Cards stay private. The trusted-adult sentence is a safety valve, not a detour. Keep the action small and specific.</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students quiet while they write. They may keep the card private. Encourage a concrete situation rather than a vague life goal.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in prayer for courage to speak when the room has gone still, wisdom to know the difference between a signal and a spectacle, and trust for the giants that cannot be outrun.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this general. Do not let students turn it into a story about a specific person in the room.</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current Book-01 chapter markdown for Chapter 14.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Tell the story from the current chapter markdown. Keep the focus on recognition and speaking up, not on making a child responsible for rescuing everyone.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chapter says Tilly was ten, had learned the warning two weeks earlier, and was the only person on the sand who understood what she was seeing. Keep the claims bounded to that account.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Take two or three answers. Do not solve the question yet; David will force the distinction further.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current Book-01 chapter markdown for Chapter 14.</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Set the contrast plainly. David is not introduced as the most qualified person in the room. He is the one who refuses to call forty days of fear normal.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d78e8c6119ae4234"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ef8376b0ce94a77" /><Relationship Type="http://schemas.openxmlformats.org/officeDocument/2006/relationships/slideLayout" Target="/ppt/slideLayouts/slideLayout1.xml" Id="R9d7f33c2368e40cc"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9d7f33c2368e40cc"/>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460dd41f3a724ec6" /><Relationship Type="http://schemas.openxmlformats.org/officeDocument/2006/relationships/notesSlide" Target="/ppt/notesSlides/notesSlide1.xml" Id="R2b9b92ac62c24e2b"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0e6e130bb3ee474c" /><Relationship Type="http://schemas.openxmlformats.org/officeDocument/2006/relationships/notesSlide" Target="/ppt/notesSlides/notesSlide10.xml" Id="R05c4aa793e4d4692"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7efa6072565b4d09" /><Relationship Type="http://schemas.openxmlformats.org/officeDocument/2006/relationships/notesSlide" Target="/ppt/notesSlides/notesSlide11.xml" Id="Ra8ce84233d4e4fd9"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fac1a68be7a14683" /><Relationship Type="http://schemas.openxmlformats.org/officeDocument/2006/relationships/notesSlide" Target="/ppt/notesSlides/notesSlide12.xml" Id="Rcce46e1665d94cae"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9d9b533671d642a3" /><Relationship Type="http://schemas.openxmlformats.org/officeDocument/2006/relationships/notesSlide" Target="/ppt/notesSlides/notesSlide13.xml" Id="Ra9f7b285d9c64bd3"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8e90c9b87ec14a2b" /><Relationship Type="http://schemas.openxmlformats.org/officeDocument/2006/relationships/notesSlide" Target="/ppt/notesSlides/notesSlide14.xml" Id="R0f65fdff68f94c31"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f6bd2a13a5a748fb" /><Relationship Type="http://schemas.openxmlformats.org/officeDocument/2006/relationships/notesSlide" Target="/ppt/notesSlides/notesSlide15.xml" Id="R7d027dc95fd94507"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c62560abc8c14fa6" /><Relationship Type="http://schemas.openxmlformats.org/officeDocument/2006/relationships/notesSlide" Target="/ppt/notesSlides/notesSlide16.xml" Id="R61d4ed8069cc4ea5"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d446106055854815" /><Relationship Type="http://schemas.openxmlformats.org/officeDocument/2006/relationships/notesSlide" Target="/ppt/notesSlides/notesSlide17.xml" Id="R04d9b2e43320480d"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271e17ad061e4c4b" /><Relationship Type="http://schemas.openxmlformats.org/officeDocument/2006/relationships/notesSlide" Target="/ppt/notesSlides/notesSlide18.xml" Id="Rf4c0710bb1744048"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40eea65c672f4459" /><Relationship Type="http://schemas.openxmlformats.org/officeDocument/2006/relationships/notesSlide" Target="/ppt/notesSlides/notesSlide19.xml" Id="R3511952d4e7d483d"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ea09459b1ea749cf" /><Relationship Type="http://schemas.openxmlformats.org/officeDocument/2006/relationships/notesSlide" Target="/ppt/notesSlides/notesSlide2.xml" Id="R6f6e1e776e6346c0"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1504c0ef33684af8" /><Relationship Type="http://schemas.openxmlformats.org/officeDocument/2006/relationships/notesSlide" Target="/ppt/notesSlides/notesSlide20.xml" Id="Rf0c4ea6d7a904869"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f90b7d9bdc1e4d16" /><Relationship Type="http://schemas.openxmlformats.org/officeDocument/2006/relationships/notesSlide" Target="/ppt/notesSlides/notesSlide21.xml" Id="R14af2c3f4cd34074"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f4e894e9d06a479a" /><Relationship Type="http://schemas.openxmlformats.org/officeDocument/2006/relationships/notesSlide" Target="/ppt/notesSlides/notesSlide22.xml" Id="R1e8b4c5083c7441c"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6fa7be846a4a485e" /><Relationship Type="http://schemas.openxmlformats.org/officeDocument/2006/relationships/notesSlide" Target="/ppt/notesSlides/notesSlide3.xml" Id="R1e6f037affaf46c7"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58bc9bb5f13c4da4" /><Relationship Type="http://schemas.openxmlformats.org/officeDocument/2006/relationships/image" Target="/ppt/media/image.png" Id="R135c331531c94b99" /><Relationship Type="http://schemas.openxmlformats.org/officeDocument/2006/relationships/notesSlide" Target="/ppt/notesSlides/notesSlide4.xml" Id="R0b2426b06e7b4249"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9eb1f502ebfa45ab" /><Relationship Type="http://schemas.openxmlformats.org/officeDocument/2006/relationships/image" Target="/ppt/media/image2.png" Id="R6c5ddc6186f046f8" /><Relationship Type="http://schemas.openxmlformats.org/officeDocument/2006/relationships/notesSlide" Target="/ppt/notesSlides/notesSlide5.xml" Id="R266c589143d5466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c07e129b93a54829" /><Relationship Type="http://schemas.openxmlformats.org/officeDocument/2006/relationships/notesSlide" Target="/ppt/notesSlides/notesSlide6.xml" Id="R208fc83c5eeb454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305ba324fde64cd0" /><Relationship Type="http://schemas.openxmlformats.org/officeDocument/2006/relationships/notesSlide" Target="/ppt/notesSlides/notesSlide7.xml" Id="R8ec8eb5b4ff9420e"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342e44b596534da1" /><Relationship Type="http://schemas.openxmlformats.org/officeDocument/2006/relationships/image" Target="/ppt/media/image3.png" Id="Rdc64eb6239d14545" /><Relationship Type="http://schemas.openxmlformats.org/officeDocument/2006/relationships/notesSlide" Target="/ppt/notesSlides/notesSlide8.xml" Id="R5364879e7652488a"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56854a86eaa648e5" /><Relationship Type="http://schemas.openxmlformats.org/officeDocument/2006/relationships/notesSlide" Target="/ppt/notesSlides/notesSlide9.xml" Id="R84047b8fa12d4010" /></Relationships>
</file>

<file path=ppt/slides/slide1.xml><?xml version="1.0" encoding="utf-8"?>
<p:sld xmlns:p="http://schemas.openxmlformats.org/presentationml/2006/main">
  <p:cSld>
    <p:bg>
      <p:bgPr>
        <a:solidFill xmlns:a="http://schemas.openxmlformats.org/drawingml/2006/main">
          <a:srgbClr val="0D0B09"/>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7E8953D4-1B58-4C71-950B-7843696FDB07}"/>
              </a:ext>
            </a:extLst>
          </p:cNvPr>
          <p:cNvSpPr>
            <a:spLocks xmlns:a="http://schemas.openxmlformats.org/drawingml/2006/main" noGrp="1"/>
          </p:cNvSpPr>
          <p:nvPr/>
        </p:nvSpPr>
        <p:spPr>
          <a:xfrm xmlns:a="http://schemas.openxmlformats.org/drawingml/2006/main">
            <a:off x="8572500" y="3714750"/>
            <a:ext cx="2857500" cy="2857500"/>
          </a:xfrm>
          <a:prstGeom xmlns:a="http://schemas.openxmlformats.org/drawingml/2006/main" prst="ellipse">
            <a:avLst/>
          </a:prstGeom>
          <a:solidFill xmlns:a="http://schemas.openxmlformats.org/drawingml/2006/main">
            <a:srgbClr val="351C1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E27F4626-2F76-4C5D-A878-619973319381}"/>
              </a:ext>
            </a:extLst>
          </p:cNvPr>
          <p:cNvSpPr>
            <a:spLocks xmlns:a="http://schemas.openxmlformats.org/drawingml/2006/main" noGrp="1"/>
          </p:cNvSpPr>
          <p:nvPr/>
        </p:nvSpPr>
        <p:spPr>
          <a:xfrm xmlns:a="http://schemas.openxmlformats.org/drawingml/2006/main">
            <a:off x="0" y="0"/>
            <a:ext cx="1714500" cy="1714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34A3B142-B761-45DF-A70E-8FFFCF713734}"/>
              </a:ext>
            </a:extLst>
          </p:cNvPr>
          <p:cNvSpPr>
            <a:spLocks xmlns:a="http://schemas.openxmlformats.org/drawingml/2006/main" noGrp="1"/>
          </p:cNvSpPr>
          <p:nvPr/>
        </p:nvSpPr>
        <p:spPr>
          <a:xfrm xmlns:a="http://schemas.openxmlformats.org/drawingml/2006/main">
            <a:off x="685800" y="13716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C1870A"/>
                </a:solidFill>
              </a:defRPr>
            </a:pPr>
            <a:r>
              <a:rPr sz="825" b="1" i="0">
                <a:solidFill>
                  <a:srgbClr val="C1870A"/>
                </a:solidFill>
              </a:rPr>
              <a:t>ROOTS &amp; MIRRORS · THE RISE OF KINGDOMS · CHAPTER 14</a:t>
            </a:r>
          </a:p>
        </p:txBody>
      </p:sp>
      <p:sp>
        <p:nvSpPr>
          <p:cNvPr id="4" name="">
            <a:extLst xmlns:a="http://schemas.openxmlformats.org/drawingml/2006/main">
              <a:ext uri="{FF2B5EF4-FFF2-40B4-BE49-F238E27FC236}">
                <a16:creationId xmlns:a16="http://schemas.microsoft.com/office/drawing/2014/main" id="{DE16044F-3F53-4F2C-B0E7-2BDD8D090A55}"/>
              </a:ext>
            </a:extLst>
          </p:cNvPr>
          <p:cNvSpPr>
            <a:spLocks xmlns:a="http://schemas.openxmlformats.org/drawingml/2006/main" noGrp="1"/>
          </p:cNvSpPr>
          <p:nvPr/>
        </p:nvSpPr>
        <p:spPr>
          <a:xfrm xmlns:a="http://schemas.openxmlformats.org/drawingml/2006/main">
            <a:off x="685800" y="1924050"/>
            <a:ext cx="1000125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600" b="1" i="0">
                <a:solidFill>
                  <a:srgbClr val="F5F0E6"/>
                </a:solidFill>
              </a:defRPr>
            </a:pPr>
            <a:r>
              <a:rPr sz="3600" b="1" i="0">
                <a:solidFill>
                  <a:srgbClr val="F5F0E6"/>
                </a:solidFill>
              </a:rPr>
              <a:t>The Youngest One There</a:t>
            </a:r>
          </a:p>
        </p:txBody>
      </p:sp>
      <p:sp>
        <p:nvSpPr>
          <p:cNvPr id="5" name="">
            <a:extLst xmlns:a="http://schemas.openxmlformats.org/drawingml/2006/main">
              <a:ext uri="{FF2B5EF4-FFF2-40B4-BE49-F238E27FC236}">
                <a16:creationId xmlns:a16="http://schemas.microsoft.com/office/drawing/2014/main" id="{8A7666F5-A464-45E0-863B-8085E181A38F}"/>
              </a:ext>
            </a:extLst>
          </p:cNvPr>
          <p:cNvSpPr>
            <a:spLocks xmlns:a="http://schemas.openxmlformats.org/drawingml/2006/main" noGrp="1"/>
          </p:cNvSpPr>
          <p:nvPr/>
        </p:nvSpPr>
        <p:spPr>
          <a:xfrm xmlns:a="http://schemas.openxmlformats.org/drawingml/2006/main">
            <a:off x="685800" y="3524250"/>
            <a:ext cx="90487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D9D1C7"/>
                </a:solidFill>
              </a:defRPr>
            </a:pPr>
            <a:r>
              <a:rPr sz="1575" b="0" i="0">
                <a:solidFill>
                  <a:srgbClr val="D9D1C7"/>
                </a:solidFill>
              </a:rPr>
              <a:t>The youngest person in the room can move first when everyone older has gone still.</a:t>
            </a:r>
          </a:p>
        </p:txBody>
      </p:sp>
      <p:sp>
        <p:nvSpPr>
          <p:cNvPr id="6" name="">
            <a:extLst xmlns:a="http://schemas.openxmlformats.org/drawingml/2006/main">
              <a:ext uri="{FF2B5EF4-FFF2-40B4-BE49-F238E27FC236}">
                <a16:creationId xmlns:a16="http://schemas.microsoft.com/office/drawing/2014/main" id="{910F7634-75CD-4DEA-934F-97E2A83CDCFE}"/>
              </a:ext>
            </a:extLst>
          </p:cNvPr>
          <p:cNvSpPr>
            <a:spLocks xmlns:a="http://schemas.openxmlformats.org/drawingml/2006/main" noGrp="1"/>
          </p:cNvSpPr>
          <p:nvPr/>
        </p:nvSpPr>
        <p:spPr>
          <a:xfrm xmlns:a="http://schemas.openxmlformats.org/drawingml/2006/main">
            <a:off x="685800" y="4981575"/>
            <a:ext cx="5619750" cy="304800"/>
          </a:xfrm>
          <a:prstGeom xmlns:a="http://schemas.openxmlformats.org/drawingml/2006/main" prst="roundRect">
            <a:avLst>
              <a:gd name="adj" fmla="val 50000"/>
            </a:avLst>
          </a:prstGeom>
          <a:solidFill xmlns:a="http://schemas.openxmlformats.org/drawingml/2006/main">
            <a:srgbClr val="0D8C84"/>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67FF0562-96B6-4782-8D4A-E2DE2B2E860F}"/>
              </a:ext>
            </a:extLst>
          </p:cNvPr>
          <p:cNvSpPr>
            <a:spLocks xmlns:a="http://schemas.openxmlformats.org/drawingml/2006/main" noGrp="1"/>
          </p:cNvSpPr>
          <p:nvPr/>
        </p:nvSpPr>
        <p:spPr>
          <a:xfrm xmlns:a="http://schemas.openxmlformats.org/drawingml/2006/main">
            <a:off x="800100" y="5048250"/>
            <a:ext cx="53911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i="0">
                <a:solidFill>
                  <a:srgbClr val="FFFFFF"/>
                </a:solidFill>
              </a:defRPr>
            </a:pPr>
            <a:r>
              <a:rPr sz="900" b="1" i="0">
                <a:solidFill>
                  <a:srgbClr val="FFFFFF"/>
                </a:solidFill>
              </a:rPr>
              <a:t>1 Samuel 17:26-50 · 60 MINUTES · AGES 13+</a:t>
            </a:r>
          </a:p>
        </p:txBody>
      </p:sp>
      <p:sp>
        <p:nvSpPr>
          <p:cNvPr id="8" name="">
            <a:extLst xmlns:a="http://schemas.openxmlformats.org/drawingml/2006/main">
              <a:ext uri="{FF2B5EF4-FFF2-40B4-BE49-F238E27FC236}">
                <a16:creationId xmlns:a16="http://schemas.microsoft.com/office/drawing/2014/main" id="{66F513FA-0AC1-4E6C-96B2-D1C1FFA27DCF}"/>
              </a:ext>
            </a:extLst>
          </p:cNvPr>
          <p:cNvSpPr>
            <a:spLocks xmlns:a="http://schemas.openxmlformats.org/drawingml/2006/main" noGrp="1"/>
          </p:cNvSpPr>
          <p:nvPr/>
        </p:nvSpPr>
        <p:spPr>
          <a:xfrm xmlns:a="http://schemas.openxmlformats.org/drawingml/2006/main">
            <a:off x="685800" y="5981700"/>
            <a:ext cx="8572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00" b="0" i="0">
                <a:solidFill>
                  <a:srgbClr val="AAA39A"/>
                </a:solidFill>
              </a:defRPr>
            </a:pPr>
            <a:r>
              <a:rPr sz="900" b="0" i="0">
                <a:solidFill>
                  <a:srgbClr val="AAA39A"/>
                </a:solidFill>
              </a:rPr>
              <a:t>Scripture quotations are from the ESV Bible (English Standard Version).</a:t>
            </a:r>
          </a:p>
        </p:txBody>
      </p:sp>
      <p:sp>
        <p:nvSpPr>
          <p:cNvPr id="9" name="">
            <a:extLst xmlns:a="http://schemas.openxmlformats.org/drawingml/2006/main">
              <a:ext uri="{FF2B5EF4-FFF2-40B4-BE49-F238E27FC236}">
                <a16:creationId xmlns:a16="http://schemas.microsoft.com/office/drawing/2014/main" id="{06DC763B-AE1B-4E16-B3B6-3AFC4A6546FB}"/>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10" name="">
            <a:extLst xmlns:a="http://schemas.openxmlformats.org/drawingml/2006/main">
              <a:ext uri="{FF2B5EF4-FFF2-40B4-BE49-F238E27FC236}">
                <a16:creationId xmlns:a16="http://schemas.microsoft.com/office/drawing/2014/main" id="{DEC86C88-6F63-4B09-BA11-EFA1F60CB250}"/>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17726DFD-13D1-4DCE-AA3D-415D67CAD6D8}"/>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1 · 30 · 45 · 60</a:t>
            </a:r>
          </a:p>
        </p:txBody>
      </p:sp>
    </p:spTree>
    <p:extLst>
      <p:ext uri="{BB962C8B-B14F-4D97-AF65-F5344CB8AC3E}">
        <p14:creationId xmlns:p14="http://schemas.microsoft.com/office/powerpoint/2010/main" val="1174213431"/>
      </p:ext>
    </p:extLst>
  </p:cSld>
</p:sld>
</file>

<file path=ppt/slides/slide10.xml><?xml version="1.0" encoding="utf-8"?>
<p:sld xmlns:p="http://schemas.openxmlformats.org/presentationml/2006/main">
  <p:cSld>
    <p:bg>
      <p:bgPr>
        <a:solidFill xmlns:a="http://schemas.openxmlformats.org/drawingml/2006/main">
          <a:srgbClr val="0D0B09"/>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99E0F6FA-EFE4-4FC6-94AC-2F170552F2D6}"/>
              </a:ext>
            </a:extLst>
          </p:cNvPr>
          <p:cNvSpPr>
            <a:spLocks xmlns:a="http://schemas.openxmlformats.org/drawingml/2006/main" noGrp="1"/>
          </p:cNvSpPr>
          <p:nvPr/>
        </p:nvSpPr>
        <p:spPr>
          <a:xfrm xmlns:a="http://schemas.openxmlformats.org/drawingml/2006/main">
            <a:off x="8572500" y="3714750"/>
            <a:ext cx="2857500" cy="2857500"/>
          </a:xfrm>
          <a:prstGeom xmlns:a="http://schemas.openxmlformats.org/drawingml/2006/main" prst="ellipse">
            <a:avLst/>
          </a:prstGeom>
          <a:solidFill xmlns:a="http://schemas.openxmlformats.org/drawingml/2006/main">
            <a:srgbClr val="351C1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127AFEB-F087-41E9-9341-F6CE4FA185FA}"/>
              </a:ext>
            </a:extLst>
          </p:cNvPr>
          <p:cNvSpPr>
            <a:spLocks xmlns:a="http://schemas.openxmlformats.org/drawingml/2006/main" noGrp="1"/>
          </p:cNvSpPr>
          <p:nvPr/>
        </p:nvSpPr>
        <p:spPr>
          <a:xfrm xmlns:a="http://schemas.openxmlformats.org/drawingml/2006/main">
            <a:off x="0" y="0"/>
            <a:ext cx="1714500" cy="1714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613A34C3-5F7F-44C6-8928-A2247BA7B25F}"/>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C1870A"/>
                </a:solidFill>
              </a:defRPr>
            </a:pPr>
            <a:r>
              <a:rPr sz="825" b="1" i="0">
                <a:solidFill>
                  <a:srgbClr val="C1870A"/>
                </a:solidFill>
              </a:rPr>
              <a:t>THE BOOK · BEFORE WE READ</a:t>
            </a:r>
          </a:p>
        </p:txBody>
      </p:sp>
      <p:sp>
        <p:nvSpPr>
          <p:cNvPr id="4" name="">
            <a:extLst xmlns:a="http://schemas.openxmlformats.org/drawingml/2006/main">
              <a:ext uri="{FF2B5EF4-FFF2-40B4-BE49-F238E27FC236}">
                <a16:creationId xmlns:a16="http://schemas.microsoft.com/office/drawing/2014/main" id="{8D119A7D-BE46-4885-9418-FD0645567A5C}"/>
              </a:ext>
            </a:extLst>
          </p:cNvPr>
          <p:cNvSpPr>
            <a:spLocks xmlns:a="http://schemas.openxmlformats.org/drawingml/2006/main" noGrp="1"/>
          </p:cNvSpPr>
          <p:nvPr/>
        </p:nvSpPr>
        <p:spPr>
          <a:xfrm xmlns:a="http://schemas.openxmlformats.org/drawingml/2006/main">
            <a:off x="685800" y="895350"/>
            <a:ext cx="108204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150" b="1" i="0">
                <a:solidFill>
                  <a:srgbClr val="F5F0E6"/>
                </a:solidFill>
              </a:defRPr>
            </a:pPr>
            <a:r>
              <a:rPr sz="3150" b="1" i="0">
                <a:solidFill>
                  <a:srgbClr val="F5F0E6"/>
                </a:solidFill>
              </a:rPr>
              <a:t>What should David do next?</a:t>
            </a:r>
          </a:p>
        </p:txBody>
      </p:sp>
      <p:sp>
        <p:nvSpPr>
          <p:cNvPr id="5" name="">
            <a:extLst xmlns:a="http://schemas.openxmlformats.org/drawingml/2006/main">
              <a:ext uri="{FF2B5EF4-FFF2-40B4-BE49-F238E27FC236}">
                <a16:creationId xmlns:a16="http://schemas.microsoft.com/office/drawing/2014/main" id="{1A1BF39D-C105-4B06-9B68-E8EA0304775C}"/>
              </a:ext>
            </a:extLst>
          </p:cNvPr>
          <p:cNvSpPr>
            <a:spLocks xmlns:a="http://schemas.openxmlformats.org/drawingml/2006/main" noGrp="1"/>
          </p:cNvSpPr>
          <p:nvPr/>
        </p:nvSpPr>
        <p:spPr>
          <a:xfrm xmlns:a="http://schemas.openxmlformats.org/drawingml/2006/main">
            <a:off x="685800" y="1676400"/>
            <a:ext cx="10477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D9D1C7"/>
                </a:solidFill>
              </a:defRPr>
            </a:pPr>
            <a:r>
              <a:rPr sz="1425" b="0" i="0">
                <a:solidFill>
                  <a:srgbClr val="D9D1C7"/>
                </a:solidFill>
              </a:rPr>
              <a:t>A boy has no rank, no armor training, and no promise that the army will follow him. The giant is waiting.</a:t>
            </a:r>
          </a:p>
        </p:txBody>
      </p:sp>
      <p:sp>
        <p:nvSpPr>
          <p:cNvPr id="6" name="">
            <a:extLst xmlns:a="http://schemas.openxmlformats.org/drawingml/2006/main">
              <a:ext uri="{FF2B5EF4-FFF2-40B4-BE49-F238E27FC236}">
                <a16:creationId xmlns:a16="http://schemas.microsoft.com/office/drawing/2014/main" id="{48590944-5AA0-4B09-9539-0FCA219F168D}"/>
              </a:ext>
            </a:extLst>
          </p:cNvPr>
          <p:cNvSpPr>
            <a:spLocks xmlns:a="http://schemas.openxmlformats.org/drawingml/2006/main" noGrp="1"/>
          </p:cNvSpPr>
          <p:nvPr/>
        </p:nvSpPr>
        <p:spPr>
          <a:xfrm xmlns:a="http://schemas.openxmlformats.org/drawingml/2006/main">
            <a:off x="685800" y="2781300"/>
            <a:ext cx="5314950" cy="1962150"/>
          </a:xfrm>
          <a:prstGeom xmlns:a="http://schemas.openxmlformats.org/drawingml/2006/main" prst="roundRect">
            <a:avLst>
              <a:gd name="adj" fmla="val 7767"/>
            </a:avLst>
          </a:prstGeom>
          <a:solidFill xmlns:a="http://schemas.openxmlformats.org/drawingml/2006/main">
            <a:srgbClr val="21150F"/>
          </a:solidFill>
          <a:ln xmlns:a="http://schemas.openxmlformats.org/drawingml/2006/main" w="9525">
            <a:solidFill>
              <a:srgbClr val="6A4B2C"/>
            </a:solidFill>
            <a:prstDash val="solid"/>
          </a:ln>
        </p:spPr>
      </p:sp>
      <p:sp>
        <p:nvSpPr>
          <p:cNvPr id="7" name="">
            <a:extLst xmlns:a="http://schemas.openxmlformats.org/drawingml/2006/main">
              <a:ext uri="{FF2B5EF4-FFF2-40B4-BE49-F238E27FC236}">
                <a16:creationId xmlns:a16="http://schemas.microsoft.com/office/drawing/2014/main" id="{B15870FF-7929-4698-90B3-B32C1A827BB7}"/>
              </a:ext>
            </a:extLst>
          </p:cNvPr>
          <p:cNvSpPr>
            <a:spLocks xmlns:a="http://schemas.openxmlformats.org/drawingml/2006/main" noGrp="1"/>
          </p:cNvSpPr>
          <p:nvPr/>
        </p:nvSpPr>
        <p:spPr>
          <a:xfrm xmlns:a="http://schemas.openxmlformats.org/drawingml/2006/main">
            <a:off x="952500" y="306705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C1870A"/>
                </a:solidFill>
              </a:defRPr>
            </a:pPr>
            <a:r>
              <a:rPr sz="1125" b="1" i="0">
                <a:solidFill>
                  <a:srgbClr val="C1870A"/>
                </a:solidFill>
              </a:rPr>
              <a:t>A · WAIT FOR THE TRAINED</a:t>
            </a:r>
          </a:p>
        </p:txBody>
      </p:sp>
      <p:sp>
        <p:nvSpPr>
          <p:cNvPr id="8" name="">
            <a:extLst xmlns:a="http://schemas.openxmlformats.org/drawingml/2006/main">
              <a:ext uri="{FF2B5EF4-FFF2-40B4-BE49-F238E27FC236}">
                <a16:creationId xmlns:a16="http://schemas.microsoft.com/office/drawing/2014/main" id="{887151AA-9E9C-47B1-AADA-80D00BC2E93D}"/>
              </a:ext>
            </a:extLst>
          </p:cNvPr>
          <p:cNvSpPr>
            <a:spLocks xmlns:a="http://schemas.openxmlformats.org/drawingml/2006/main" noGrp="1"/>
          </p:cNvSpPr>
          <p:nvPr/>
        </p:nvSpPr>
        <p:spPr>
          <a:xfrm xmlns:a="http://schemas.openxmlformats.org/drawingml/2006/main">
            <a:off x="952500" y="3524250"/>
            <a:ext cx="47625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F5F0E6"/>
                </a:solidFill>
              </a:defRPr>
            </a:pPr>
            <a:r>
              <a:rPr sz="1575" b="0" i="0">
                <a:solidFill>
                  <a:srgbClr val="F5F0E6"/>
                </a:solidFill>
              </a:rPr>
              <a:t>Let the soldiers handle it. They know more, and the risk belongs to them.</a:t>
            </a:r>
          </a:p>
        </p:txBody>
      </p:sp>
      <p:sp>
        <p:nvSpPr>
          <p:cNvPr id="9" name="">
            <a:extLst xmlns:a="http://schemas.openxmlformats.org/drawingml/2006/main">
              <a:ext uri="{FF2B5EF4-FFF2-40B4-BE49-F238E27FC236}">
                <a16:creationId xmlns:a16="http://schemas.microsoft.com/office/drawing/2014/main" id="{8A90EA73-8243-4B79-BDBE-48E40BD2D4C8}"/>
              </a:ext>
            </a:extLst>
          </p:cNvPr>
          <p:cNvSpPr>
            <a:spLocks xmlns:a="http://schemas.openxmlformats.org/drawingml/2006/main" noGrp="1"/>
          </p:cNvSpPr>
          <p:nvPr/>
        </p:nvSpPr>
        <p:spPr>
          <a:xfrm xmlns:a="http://schemas.openxmlformats.org/drawingml/2006/main">
            <a:off x="6191250" y="2781300"/>
            <a:ext cx="5314950" cy="1962150"/>
          </a:xfrm>
          <a:prstGeom xmlns:a="http://schemas.openxmlformats.org/drawingml/2006/main" prst="roundRect">
            <a:avLst>
              <a:gd name="adj" fmla="val 7767"/>
            </a:avLst>
          </a:prstGeom>
          <a:solidFill xmlns:a="http://schemas.openxmlformats.org/drawingml/2006/main">
            <a:srgbClr val="21150F"/>
          </a:solidFill>
          <a:ln xmlns:a="http://schemas.openxmlformats.org/drawingml/2006/main" w="9525">
            <a:solidFill>
              <a:srgbClr val="6A4B2C"/>
            </a:solidFill>
            <a:prstDash val="solid"/>
          </a:ln>
        </p:spPr>
      </p:sp>
      <p:sp>
        <p:nvSpPr>
          <p:cNvPr id="10" name="">
            <a:extLst xmlns:a="http://schemas.openxmlformats.org/drawingml/2006/main">
              <a:ext uri="{FF2B5EF4-FFF2-40B4-BE49-F238E27FC236}">
                <a16:creationId xmlns:a16="http://schemas.microsoft.com/office/drawing/2014/main" id="{63757EC3-31EB-43FF-B10B-A60CC267B329}"/>
              </a:ext>
            </a:extLst>
          </p:cNvPr>
          <p:cNvSpPr>
            <a:spLocks xmlns:a="http://schemas.openxmlformats.org/drawingml/2006/main" noGrp="1"/>
          </p:cNvSpPr>
          <p:nvPr/>
        </p:nvSpPr>
        <p:spPr>
          <a:xfrm xmlns:a="http://schemas.openxmlformats.org/drawingml/2006/main">
            <a:off x="6457950" y="306705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1" i="0">
                <a:solidFill>
                  <a:srgbClr val="C1870A"/>
                </a:solidFill>
              </a:defRPr>
            </a:pPr>
            <a:r>
              <a:rPr sz="1125" b="1" i="0">
                <a:solidFill>
                  <a:srgbClr val="C1870A"/>
                </a:solidFill>
              </a:rPr>
              <a:t>B · STEP FORWARD</a:t>
            </a:r>
          </a:p>
        </p:txBody>
      </p:sp>
      <p:sp>
        <p:nvSpPr>
          <p:cNvPr id="11" name="">
            <a:extLst xmlns:a="http://schemas.openxmlformats.org/drawingml/2006/main">
              <a:ext uri="{FF2B5EF4-FFF2-40B4-BE49-F238E27FC236}">
                <a16:creationId xmlns:a16="http://schemas.microsoft.com/office/drawing/2014/main" id="{5861BB33-9939-42B6-85CD-E8B3C97E1DCF}"/>
              </a:ext>
            </a:extLst>
          </p:cNvPr>
          <p:cNvSpPr>
            <a:spLocks xmlns:a="http://schemas.openxmlformats.org/drawingml/2006/main" noGrp="1"/>
          </p:cNvSpPr>
          <p:nvPr/>
        </p:nvSpPr>
        <p:spPr>
          <a:xfrm xmlns:a="http://schemas.openxmlformats.org/drawingml/2006/main">
            <a:off x="6457950" y="3524250"/>
            <a:ext cx="4762500" cy="838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F5F0E6"/>
                </a:solidFill>
              </a:defRPr>
            </a:pPr>
            <a:r>
              <a:rPr sz="1575" b="0" i="0">
                <a:solidFill>
                  <a:srgbClr val="F5F0E6"/>
                </a:solidFill>
              </a:rPr>
              <a:t>Say what you know, trust God, and face the thing everyone else is avoiding.</a:t>
            </a:r>
          </a:p>
        </p:txBody>
      </p:sp>
      <p:sp>
        <p:nvSpPr>
          <p:cNvPr id="12" name="">
            <a:extLst xmlns:a="http://schemas.openxmlformats.org/drawingml/2006/main">
              <a:ext uri="{FF2B5EF4-FFF2-40B4-BE49-F238E27FC236}">
                <a16:creationId xmlns:a16="http://schemas.microsoft.com/office/drawing/2014/main" id="{964CF8BC-D9A1-4870-B067-E183B4BF6F7B}"/>
              </a:ext>
            </a:extLst>
          </p:cNvPr>
          <p:cNvSpPr>
            <a:spLocks xmlns:a="http://schemas.openxmlformats.org/drawingml/2006/main" noGrp="1"/>
          </p:cNvSpPr>
          <p:nvPr/>
        </p:nvSpPr>
        <p:spPr>
          <a:xfrm xmlns:a="http://schemas.openxmlformats.org/drawingml/2006/main">
            <a:off x="685800" y="5334000"/>
            <a:ext cx="108204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00" b="0" i="1">
                <a:solidFill>
                  <a:srgbClr val="D9D1C7"/>
                </a:solidFill>
              </a:defRPr>
            </a:pPr>
            <a:r>
              <a:rPr sz="1200" b="0" i="1">
                <a:solidFill>
                  <a:srgbClr val="D9D1C7"/>
                </a:solidFill>
              </a:rPr>
              <a:t>Choose before the text answers.</a:t>
            </a:r>
          </a:p>
        </p:txBody>
      </p:sp>
      <p:sp>
        <p:nvSpPr>
          <p:cNvPr id="13" name="">
            <a:extLst xmlns:a="http://schemas.openxmlformats.org/drawingml/2006/main">
              <a:ext uri="{FF2B5EF4-FFF2-40B4-BE49-F238E27FC236}">
                <a16:creationId xmlns:a16="http://schemas.microsoft.com/office/drawing/2014/main" id="{0088B70E-23E4-4FDF-A70C-535E24DC35B6}"/>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14" name="">
            <a:extLst xmlns:a="http://schemas.openxmlformats.org/drawingml/2006/main">
              <a:ext uri="{FF2B5EF4-FFF2-40B4-BE49-F238E27FC236}">
                <a16:creationId xmlns:a16="http://schemas.microsoft.com/office/drawing/2014/main" id="{CDF69D35-397B-40C3-9B4B-0E6E5846C8EA}"/>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2967C84-4650-4B07-B90F-08B22F7FC4B1}"/>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10 · 30 · 45 · 60</a:t>
            </a:r>
          </a:p>
        </p:txBody>
      </p:sp>
    </p:spTree>
    <p:extLst>
      <p:ext uri="{BB962C8B-B14F-4D97-AF65-F5344CB8AC3E}">
        <p14:creationId xmlns:p14="http://schemas.microsoft.com/office/powerpoint/2010/main" val="385563872"/>
      </p:ext>
    </p:extLst>
  </p:cSld>
</p:sld>
</file>

<file path=ppt/slides/slide11.xml><?xml version="1.0" encoding="utf-8"?>
<p:sld xmlns:p="http://schemas.openxmlformats.org/presentationml/2006/main">
  <p:cSld>
    <p:bg>
      <p:bgPr>
        <a:solidFill xmlns:a="http://schemas.openxmlformats.org/drawingml/2006/main">
          <a:srgbClr val="0D0B09"/>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EE3BF849-93A4-4F57-9150-DED185273153}"/>
              </a:ext>
            </a:extLst>
          </p:cNvPr>
          <p:cNvSpPr>
            <a:spLocks xmlns:a="http://schemas.openxmlformats.org/drawingml/2006/main" noGrp="1"/>
          </p:cNvSpPr>
          <p:nvPr/>
        </p:nvSpPr>
        <p:spPr>
          <a:xfrm xmlns:a="http://schemas.openxmlformats.org/drawingml/2006/main">
            <a:off x="8572500" y="3714750"/>
            <a:ext cx="2857500" cy="2857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5866997C-A976-4F6C-9CA5-01EB97D28FCE}"/>
              </a:ext>
            </a:extLst>
          </p:cNvPr>
          <p:cNvSpPr>
            <a:spLocks xmlns:a="http://schemas.openxmlformats.org/drawingml/2006/main" noGrp="1"/>
          </p:cNvSpPr>
          <p:nvPr/>
        </p:nvSpPr>
        <p:spPr>
          <a:xfrm xmlns:a="http://schemas.openxmlformats.org/drawingml/2006/main">
            <a:off x="0" y="0"/>
            <a:ext cx="1714500" cy="1714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82CFDE7C-8AA1-44A9-B777-D9C6762664CA}"/>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0D8C84"/>
                </a:solidFill>
              </a:defRPr>
            </a:pPr>
            <a:r>
              <a:rPr sz="825" b="1" i="0">
                <a:solidFill>
                  <a:srgbClr val="0D8C84"/>
                </a:solidFill>
              </a:rPr>
              <a:t>READ ALOUD · ONE VOICE</a:t>
            </a:r>
          </a:p>
        </p:txBody>
      </p:sp>
      <p:sp>
        <p:nvSpPr>
          <p:cNvPr id="4" name="">
            <a:extLst xmlns:a="http://schemas.openxmlformats.org/drawingml/2006/main">
              <a:ext uri="{FF2B5EF4-FFF2-40B4-BE49-F238E27FC236}">
                <a16:creationId xmlns:a16="http://schemas.microsoft.com/office/drawing/2014/main" id="{BAA4C2DD-2347-48CA-8114-7B3357142DCB}"/>
              </a:ext>
            </a:extLst>
          </p:cNvPr>
          <p:cNvSpPr>
            <a:spLocks xmlns:a="http://schemas.openxmlformats.org/drawingml/2006/main" noGrp="1"/>
          </p:cNvSpPr>
          <p:nvPr/>
        </p:nvSpPr>
        <p:spPr>
          <a:xfrm xmlns:a="http://schemas.openxmlformats.org/drawingml/2006/main">
            <a:off x="685800" y="1066800"/>
            <a:ext cx="10820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400" b="1" i="0">
                <a:solidFill>
                  <a:srgbClr val="F5F0E6"/>
                </a:solidFill>
              </a:defRPr>
            </a:pPr>
            <a:r>
              <a:rPr sz="2400" b="1" i="0">
                <a:solidFill>
                  <a:srgbClr val="F5F0E6"/>
                </a:solidFill>
              </a:rPr>
              <a:t>1 SAMUEL 17:37 · ESV</a:t>
            </a:r>
          </a:p>
        </p:txBody>
      </p:sp>
      <p:sp>
        <p:nvSpPr>
          <p:cNvPr id="5" name="">
            <a:extLst xmlns:a="http://schemas.openxmlformats.org/drawingml/2006/main">
              <a:ext uri="{FF2B5EF4-FFF2-40B4-BE49-F238E27FC236}">
                <a16:creationId xmlns:a16="http://schemas.microsoft.com/office/drawing/2014/main" id="{48E49261-F904-4FC9-90B2-8614273C3C26}"/>
              </a:ext>
            </a:extLst>
          </p:cNvPr>
          <p:cNvSpPr>
            <a:spLocks xmlns:a="http://schemas.openxmlformats.org/drawingml/2006/main" noGrp="1"/>
          </p:cNvSpPr>
          <p:nvPr/>
        </p:nvSpPr>
        <p:spPr>
          <a:xfrm xmlns:a="http://schemas.openxmlformats.org/drawingml/2006/main">
            <a:off x="990600" y="2381250"/>
            <a:ext cx="10191750" cy="1619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400" b="0" i="1">
                <a:solidFill>
                  <a:srgbClr val="F5F0E6"/>
                </a:solidFill>
              </a:defRPr>
            </a:pPr>
            <a:r>
              <a:rPr sz="2400" b="0" i="1">
                <a:solidFill>
                  <a:srgbClr val="F5F0E6"/>
                </a:solidFill>
              </a:rPr>
              <a:t>The LORD who delivered me from the paw of the lion and from the paw of the bear will deliver me from the hand of this Philistine.</a:t>
            </a:r>
          </a:p>
        </p:txBody>
      </p:sp>
      <p:sp>
        <p:nvSpPr>
          <p:cNvPr id="6" name="">
            <a:extLst xmlns:a="http://schemas.openxmlformats.org/drawingml/2006/main">
              <a:ext uri="{FF2B5EF4-FFF2-40B4-BE49-F238E27FC236}">
                <a16:creationId xmlns:a16="http://schemas.microsoft.com/office/drawing/2014/main" id="{9C3BC7F9-7059-4064-ADBD-B1C618041282}"/>
              </a:ext>
            </a:extLst>
          </p:cNvPr>
          <p:cNvSpPr>
            <a:spLocks xmlns:a="http://schemas.openxmlformats.org/drawingml/2006/main" noGrp="1"/>
          </p:cNvSpPr>
          <p:nvPr/>
        </p:nvSpPr>
        <p:spPr>
          <a:xfrm xmlns:a="http://schemas.openxmlformats.org/drawingml/2006/main">
            <a:off x="4514850" y="4476750"/>
            <a:ext cx="3162300" cy="0"/>
          </a:xfrm>
          <a:prstGeom xmlns:a="http://schemas.openxmlformats.org/drawingml/2006/main" prst="line">
            <a:avLst/>
          </a:prstGeom>
          <a:noFill xmlns:a="http://schemas.openxmlformats.org/drawingml/2006/main"/>
          <a:ln xmlns:a="http://schemas.openxmlformats.org/drawingml/2006/main" w="19050">
            <a:solidFill>
              <a:srgbClr val="C1870A"/>
            </a:solidFill>
            <a:prstDash val="solid"/>
          </a:ln>
        </p:spPr>
      </p:sp>
      <p:sp>
        <p:nvSpPr>
          <p:cNvPr id="7" name="">
            <a:extLst xmlns:a="http://schemas.openxmlformats.org/drawingml/2006/main">
              <a:ext uri="{FF2B5EF4-FFF2-40B4-BE49-F238E27FC236}">
                <a16:creationId xmlns:a16="http://schemas.microsoft.com/office/drawing/2014/main" id="{45FBF159-DAA0-4090-8234-E5F479F7AFDF}"/>
              </a:ext>
            </a:extLst>
          </p:cNvPr>
          <p:cNvSpPr>
            <a:spLocks xmlns:a="http://schemas.openxmlformats.org/drawingml/2006/main" noGrp="1"/>
          </p:cNvSpPr>
          <p:nvPr/>
        </p:nvSpPr>
        <p:spPr>
          <a:xfrm xmlns:a="http://schemas.openxmlformats.org/drawingml/2006/main">
            <a:off x="1524000" y="4857750"/>
            <a:ext cx="9144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0" i="0">
                <a:solidFill>
                  <a:srgbClr val="D9D1C7"/>
                </a:solidFill>
              </a:defRPr>
            </a:pPr>
            <a:r>
              <a:rPr sz="1275" b="0" i="0">
                <a:solidFill>
                  <a:srgbClr val="D9D1C7"/>
                </a:solidFill>
              </a:rPr>
              <a:t>David's confidence was built in an empty field before it was tested in public.</a:t>
            </a:r>
          </a:p>
        </p:txBody>
      </p:sp>
      <p:sp>
        <p:nvSpPr>
          <p:cNvPr id="8" name="">
            <a:extLst xmlns:a="http://schemas.openxmlformats.org/drawingml/2006/main">
              <a:ext uri="{FF2B5EF4-FFF2-40B4-BE49-F238E27FC236}">
                <a16:creationId xmlns:a16="http://schemas.microsoft.com/office/drawing/2014/main" id="{210C0DD7-0F94-4363-9123-B64B07B433A4}"/>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D7726CBC-5748-4218-8A43-114964526F49}"/>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75FAFA4C-8C9C-4E13-8A45-F98ED1FD2BC6}"/>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11 · 30 · 45 · 60</a:t>
            </a:r>
          </a:p>
        </p:txBody>
      </p:sp>
    </p:spTree>
    <p:extLst>
      <p:ext uri="{BB962C8B-B14F-4D97-AF65-F5344CB8AC3E}">
        <p14:creationId xmlns:p14="http://schemas.microsoft.com/office/powerpoint/2010/main" val="790325693"/>
      </p:ext>
    </p:extLst>
  </p:cSld>
</p:sld>
</file>

<file path=ppt/slides/slide12.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8C4DB9C5-18D2-4C18-BD5E-4E8215BB32E6}"/>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0D8C84"/>
                </a:solidFill>
              </a:defRPr>
            </a:pPr>
            <a:r>
              <a:rPr sz="825" b="1" i="0">
                <a:solidFill>
                  <a:srgbClr val="0D8C84"/>
                </a:solidFill>
              </a:rPr>
              <a:t>THE BOOK · BEAT 1</a:t>
            </a:r>
          </a:p>
        </p:txBody>
      </p:sp>
      <p:sp>
        <p:nvSpPr>
          <p:cNvPr id="2" name="">
            <a:extLst xmlns:a="http://schemas.openxmlformats.org/drawingml/2006/main">
              <a:ext uri="{FF2B5EF4-FFF2-40B4-BE49-F238E27FC236}">
                <a16:creationId xmlns:a16="http://schemas.microsoft.com/office/drawing/2014/main" id="{D7EFDCD6-79A3-412E-B2A3-5E9944AB86B6}"/>
              </a:ext>
            </a:extLst>
          </p:cNvPr>
          <p:cNvSpPr>
            <a:spLocks xmlns:a="http://schemas.openxmlformats.org/drawingml/2006/main" noGrp="1"/>
          </p:cNvSpPr>
          <p:nvPr/>
        </p:nvSpPr>
        <p:spPr>
          <a:xfrm xmlns:a="http://schemas.openxmlformats.org/drawingml/2006/main">
            <a:off x="723900" y="1066800"/>
            <a:ext cx="457200" cy="457200"/>
          </a:xfrm>
          <a:prstGeom xmlns:a="http://schemas.openxmlformats.org/drawingml/2006/main" prst="ellipse">
            <a:avLst/>
          </a:prstGeom>
          <a:solidFill xmlns:a="http://schemas.openxmlformats.org/drawingml/2006/main">
            <a:srgbClr val="0D8C84"/>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B617F7B7-CB43-44E9-AE87-FA9685CBFD95}"/>
              </a:ext>
            </a:extLst>
          </p:cNvPr>
          <p:cNvSpPr>
            <a:spLocks xmlns:a="http://schemas.openxmlformats.org/drawingml/2006/main" noGrp="1"/>
          </p:cNvSpPr>
          <p:nvPr/>
        </p:nvSpPr>
        <p:spPr>
          <a:xfrm xmlns:a="http://schemas.openxmlformats.org/drawingml/2006/main">
            <a:off x="723900" y="1152525"/>
            <a:ext cx="4572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1</a:t>
            </a:r>
          </a:p>
        </p:txBody>
      </p:sp>
      <p:sp>
        <p:nvSpPr>
          <p:cNvPr id="4" name="">
            <a:extLst xmlns:a="http://schemas.openxmlformats.org/drawingml/2006/main">
              <a:ext uri="{FF2B5EF4-FFF2-40B4-BE49-F238E27FC236}">
                <a16:creationId xmlns:a16="http://schemas.microsoft.com/office/drawing/2014/main" id="{8B9D42FB-6C11-41C0-B8B9-1FED8F1A9DE8}"/>
              </a:ext>
            </a:extLst>
          </p:cNvPr>
          <p:cNvSpPr>
            <a:spLocks xmlns:a="http://schemas.openxmlformats.org/drawingml/2006/main" noGrp="1"/>
          </p:cNvSpPr>
          <p:nvPr/>
        </p:nvSpPr>
        <p:spPr>
          <a:xfrm xmlns:a="http://schemas.openxmlformats.org/drawingml/2006/main">
            <a:off x="1447800" y="1066800"/>
            <a:ext cx="9525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700" b="1" i="0">
                <a:solidFill>
                  <a:srgbClr val="211A14"/>
                </a:solidFill>
              </a:defRPr>
            </a:pPr>
            <a:r>
              <a:rPr sz="2700" b="1" i="0">
                <a:solidFill>
                  <a:srgbClr val="211A14"/>
                </a:solidFill>
              </a:rPr>
              <a:t>He noticed what everyone else normalized.</a:t>
            </a:r>
          </a:p>
        </p:txBody>
      </p:sp>
      <p:sp>
        <p:nvSpPr>
          <p:cNvPr id="5" name="">
            <a:extLst xmlns:a="http://schemas.openxmlformats.org/drawingml/2006/main">
              <a:ext uri="{FF2B5EF4-FFF2-40B4-BE49-F238E27FC236}">
                <a16:creationId xmlns:a16="http://schemas.microsoft.com/office/drawing/2014/main" id="{7B95C844-5AC1-44F7-B8AF-2295F5DD5BB5}"/>
              </a:ext>
            </a:extLst>
          </p:cNvPr>
          <p:cNvSpPr>
            <a:spLocks xmlns:a="http://schemas.openxmlformats.org/drawingml/2006/main" noGrp="1"/>
          </p:cNvSpPr>
          <p:nvPr/>
        </p:nvSpPr>
        <p:spPr>
          <a:xfrm xmlns:a="http://schemas.openxmlformats.org/drawingml/2006/main">
            <a:off x="685800" y="2095500"/>
            <a:ext cx="10820400" cy="2857500"/>
          </a:xfrm>
          <a:prstGeom xmlns:a="http://schemas.openxmlformats.org/drawingml/2006/main" prst="roundRect">
            <a:avLst>
              <a:gd name="adj" fmla="val 5333"/>
            </a:avLst>
          </a:prstGeom>
          <a:solidFill xmlns:a="http://schemas.openxmlformats.org/drawingml/2006/main">
            <a:srgbClr val="FDFBF7"/>
          </a:solidFill>
          <a:ln xmlns:a="http://schemas.openxmlformats.org/drawingml/2006/main" w="9525">
            <a:solidFill>
              <a:srgbClr val="D8CEC0"/>
            </a:solidFill>
            <a:prstDash val="solid"/>
          </a:ln>
        </p:spPr>
      </p:sp>
      <p:sp>
        <p:nvSpPr>
          <p:cNvPr id="6" name="">
            <a:extLst xmlns:a="http://schemas.openxmlformats.org/drawingml/2006/main">
              <a:ext uri="{FF2B5EF4-FFF2-40B4-BE49-F238E27FC236}">
                <a16:creationId xmlns:a16="http://schemas.microsoft.com/office/drawing/2014/main" id="{B5094CCB-C40F-4216-8DE9-AE94AAE85199}"/>
              </a:ext>
            </a:extLst>
          </p:cNvPr>
          <p:cNvSpPr>
            <a:spLocks xmlns:a="http://schemas.openxmlformats.org/drawingml/2006/main" noGrp="1"/>
          </p:cNvSpPr>
          <p:nvPr/>
        </p:nvSpPr>
        <p:spPr>
          <a:xfrm xmlns:a="http://schemas.openxmlformats.org/drawingml/2006/main">
            <a:off x="1066800" y="2571750"/>
            <a:ext cx="98107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3C342C"/>
                </a:solidFill>
              </a:defRPr>
            </a:pPr>
            <a:r>
              <a:rPr sz="1575" b="0" i="0">
                <a:solidFill>
                  <a:srgbClr val="3C342C"/>
                </a:solidFill>
              </a:rPr>
              <a:t>Forty days of the same threat had made fear feel like the weather. David heard the words and asked why the whole army had accepted them. He was not the most qualified person in the room. He was the one who refused to call paralysis normal.</a:t>
            </a:r>
          </a:p>
        </p:txBody>
      </p:sp>
      <p:sp>
        <p:nvSpPr>
          <p:cNvPr id="7" name="">
            <a:extLst xmlns:a="http://schemas.openxmlformats.org/drawingml/2006/main">
              <a:ext uri="{FF2B5EF4-FFF2-40B4-BE49-F238E27FC236}">
                <a16:creationId xmlns:a16="http://schemas.microsoft.com/office/drawing/2014/main" id="{22F7346F-BB3A-45B3-B1B5-BD110A934EC7}"/>
              </a:ext>
            </a:extLst>
          </p:cNvPr>
          <p:cNvSpPr>
            <a:spLocks xmlns:a="http://schemas.openxmlformats.org/drawingml/2006/main" noGrp="1"/>
          </p:cNvSpPr>
          <p:nvPr/>
        </p:nvSpPr>
        <p:spPr>
          <a:xfrm xmlns:a="http://schemas.openxmlformats.org/drawingml/2006/main">
            <a:off x="1066800" y="4343400"/>
            <a:ext cx="9810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1">
                <a:solidFill>
                  <a:srgbClr val="D64C2B"/>
                </a:solidFill>
              </a:defRPr>
            </a:pPr>
            <a:r>
              <a:rPr sz="1275" b="0" i="1">
                <a:solidFill>
                  <a:srgbClr val="D64C2B"/>
                </a:solidFill>
              </a:rPr>
              <a:t>Sometimes the first act of courage is asking the obvious question.</a:t>
            </a:r>
          </a:p>
        </p:txBody>
      </p:sp>
      <p:sp>
        <p:nvSpPr>
          <p:cNvPr id="8" name="">
            <a:extLst xmlns:a="http://schemas.openxmlformats.org/drawingml/2006/main">
              <a:ext uri="{FF2B5EF4-FFF2-40B4-BE49-F238E27FC236}">
                <a16:creationId xmlns:a16="http://schemas.microsoft.com/office/drawing/2014/main" id="{6C0B319D-B6B7-4AE8-B994-65718BF4ECB5}"/>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478539AD-47D3-454F-85FB-90AE5813578D}"/>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2DA55DC5-E00C-4E0C-B32D-B224BB80D2DA}"/>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12 · 30 · 45 · 60</a:t>
            </a:r>
          </a:p>
        </p:txBody>
      </p:sp>
    </p:spTree>
    <p:extLst>
      <p:ext uri="{BB962C8B-B14F-4D97-AF65-F5344CB8AC3E}">
        <p14:creationId xmlns:p14="http://schemas.microsoft.com/office/powerpoint/2010/main" val="1344124849"/>
      </p:ext>
    </p:extLst>
  </p:cSld>
</p:sld>
</file>

<file path=ppt/slides/slide13.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2AF2223B-9A2B-415C-9356-66C510072BF6}"/>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C1870A"/>
                </a:solidFill>
              </a:defRPr>
            </a:pPr>
            <a:r>
              <a:rPr sz="825" b="1" i="0">
                <a:solidFill>
                  <a:srgbClr val="C1870A"/>
                </a:solidFill>
              </a:rPr>
              <a:t>THE BOOK · BEAT 2</a:t>
            </a:r>
          </a:p>
        </p:txBody>
      </p:sp>
      <p:sp>
        <p:nvSpPr>
          <p:cNvPr id="2" name="">
            <a:extLst xmlns:a="http://schemas.openxmlformats.org/drawingml/2006/main">
              <a:ext uri="{FF2B5EF4-FFF2-40B4-BE49-F238E27FC236}">
                <a16:creationId xmlns:a16="http://schemas.microsoft.com/office/drawing/2014/main" id="{4D29EB96-93B1-439D-8DDA-227AF2F9011B}"/>
              </a:ext>
            </a:extLst>
          </p:cNvPr>
          <p:cNvSpPr>
            <a:spLocks xmlns:a="http://schemas.openxmlformats.org/drawingml/2006/main" noGrp="1"/>
          </p:cNvSpPr>
          <p:nvPr/>
        </p:nvSpPr>
        <p:spPr>
          <a:xfrm xmlns:a="http://schemas.openxmlformats.org/drawingml/2006/main">
            <a:off x="723900" y="1066800"/>
            <a:ext cx="457200" cy="457200"/>
          </a:xfrm>
          <a:prstGeom xmlns:a="http://schemas.openxmlformats.org/drawingml/2006/main" prst="ellipse">
            <a:avLst/>
          </a:prstGeom>
          <a:solidFill xmlns:a="http://schemas.openxmlformats.org/drawingml/2006/main">
            <a:srgbClr val="C1870A"/>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1752310D-37E0-42A6-BF4A-B22E97392A62}"/>
              </a:ext>
            </a:extLst>
          </p:cNvPr>
          <p:cNvSpPr>
            <a:spLocks xmlns:a="http://schemas.openxmlformats.org/drawingml/2006/main" noGrp="1"/>
          </p:cNvSpPr>
          <p:nvPr/>
        </p:nvSpPr>
        <p:spPr>
          <a:xfrm xmlns:a="http://schemas.openxmlformats.org/drawingml/2006/main">
            <a:off x="723900" y="1152525"/>
            <a:ext cx="4572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2</a:t>
            </a:r>
          </a:p>
        </p:txBody>
      </p:sp>
      <p:sp>
        <p:nvSpPr>
          <p:cNvPr id="4" name="">
            <a:extLst xmlns:a="http://schemas.openxmlformats.org/drawingml/2006/main">
              <a:ext uri="{FF2B5EF4-FFF2-40B4-BE49-F238E27FC236}">
                <a16:creationId xmlns:a16="http://schemas.microsoft.com/office/drawing/2014/main" id="{7E7A78CB-274B-41DB-ADF4-9C378ACA7472}"/>
              </a:ext>
            </a:extLst>
          </p:cNvPr>
          <p:cNvSpPr>
            <a:spLocks xmlns:a="http://schemas.openxmlformats.org/drawingml/2006/main" noGrp="1"/>
          </p:cNvSpPr>
          <p:nvPr/>
        </p:nvSpPr>
        <p:spPr>
          <a:xfrm xmlns:a="http://schemas.openxmlformats.org/drawingml/2006/main">
            <a:off x="1447800" y="1066800"/>
            <a:ext cx="9525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700" b="1" i="0">
                <a:solidFill>
                  <a:srgbClr val="211A14"/>
                </a:solidFill>
              </a:defRPr>
            </a:pPr>
            <a:r>
              <a:rPr sz="2700" b="1" i="0">
                <a:solidFill>
                  <a:srgbClr val="211A14"/>
                </a:solidFill>
              </a:rPr>
              <a:t>He carried old rescues into a new fight.</a:t>
            </a:r>
          </a:p>
        </p:txBody>
      </p:sp>
      <p:sp>
        <p:nvSpPr>
          <p:cNvPr id="5" name="">
            <a:extLst xmlns:a="http://schemas.openxmlformats.org/drawingml/2006/main">
              <a:ext uri="{FF2B5EF4-FFF2-40B4-BE49-F238E27FC236}">
                <a16:creationId xmlns:a16="http://schemas.microsoft.com/office/drawing/2014/main" id="{3CDC28DB-9F6B-46F9-BC59-BCDB174FEFB2}"/>
              </a:ext>
            </a:extLst>
          </p:cNvPr>
          <p:cNvSpPr>
            <a:spLocks xmlns:a="http://schemas.openxmlformats.org/drawingml/2006/main" noGrp="1"/>
          </p:cNvSpPr>
          <p:nvPr/>
        </p:nvSpPr>
        <p:spPr>
          <a:xfrm xmlns:a="http://schemas.openxmlformats.org/drawingml/2006/main">
            <a:off x="685800" y="2095500"/>
            <a:ext cx="10820400" cy="2857500"/>
          </a:xfrm>
          <a:prstGeom xmlns:a="http://schemas.openxmlformats.org/drawingml/2006/main" prst="roundRect">
            <a:avLst>
              <a:gd name="adj" fmla="val 5333"/>
            </a:avLst>
          </a:prstGeom>
          <a:solidFill xmlns:a="http://schemas.openxmlformats.org/drawingml/2006/main">
            <a:srgbClr val="FDFBF7"/>
          </a:solidFill>
          <a:ln xmlns:a="http://schemas.openxmlformats.org/drawingml/2006/main" w="9525">
            <a:solidFill>
              <a:srgbClr val="D8CEC0"/>
            </a:solidFill>
            <a:prstDash val="solid"/>
          </a:ln>
        </p:spPr>
      </p:sp>
      <p:sp>
        <p:nvSpPr>
          <p:cNvPr id="6" name="">
            <a:extLst xmlns:a="http://schemas.openxmlformats.org/drawingml/2006/main">
              <a:ext uri="{FF2B5EF4-FFF2-40B4-BE49-F238E27FC236}">
                <a16:creationId xmlns:a16="http://schemas.microsoft.com/office/drawing/2014/main" id="{845A1173-24FA-4E59-8AAD-A2AD0DCDE2E2}"/>
              </a:ext>
            </a:extLst>
          </p:cNvPr>
          <p:cNvSpPr>
            <a:spLocks xmlns:a="http://schemas.openxmlformats.org/drawingml/2006/main" noGrp="1"/>
          </p:cNvSpPr>
          <p:nvPr/>
        </p:nvSpPr>
        <p:spPr>
          <a:xfrm xmlns:a="http://schemas.openxmlformats.org/drawingml/2006/main">
            <a:off x="1066800" y="2571750"/>
            <a:ext cx="98107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3C342C"/>
                </a:solidFill>
              </a:defRPr>
            </a:pPr>
            <a:r>
              <a:rPr sz="1575" b="0" i="0">
                <a:solidFill>
                  <a:srgbClr val="3C342C"/>
                </a:solidFill>
              </a:rPr>
              <a:t>David did not build courage from the size of Goliath. He remembered a lion, a bear, and the LORD who had delivered him. The empty field had prepared him for the public valley.</a:t>
            </a:r>
          </a:p>
        </p:txBody>
      </p:sp>
      <p:sp>
        <p:nvSpPr>
          <p:cNvPr id="7" name="">
            <a:extLst xmlns:a="http://schemas.openxmlformats.org/drawingml/2006/main">
              <a:ext uri="{FF2B5EF4-FFF2-40B4-BE49-F238E27FC236}">
                <a16:creationId xmlns:a16="http://schemas.microsoft.com/office/drawing/2014/main" id="{49A903A5-67DA-4645-BAF3-4E39F8D38AD5}"/>
              </a:ext>
            </a:extLst>
          </p:cNvPr>
          <p:cNvSpPr>
            <a:spLocks xmlns:a="http://schemas.openxmlformats.org/drawingml/2006/main" noGrp="1"/>
          </p:cNvSpPr>
          <p:nvPr/>
        </p:nvSpPr>
        <p:spPr>
          <a:xfrm xmlns:a="http://schemas.openxmlformats.org/drawingml/2006/main">
            <a:off x="1066800" y="4343400"/>
            <a:ext cx="9810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1">
                <a:solidFill>
                  <a:srgbClr val="D64C2B"/>
                </a:solidFill>
              </a:defRPr>
            </a:pPr>
            <a:r>
              <a:rPr sz="1275" b="0" i="1">
                <a:solidFill>
                  <a:srgbClr val="D64C2B"/>
                </a:solidFill>
              </a:rPr>
              <a:t>What God carried you through before is not wasted history.</a:t>
            </a:r>
          </a:p>
        </p:txBody>
      </p:sp>
      <p:sp>
        <p:nvSpPr>
          <p:cNvPr id="8" name="">
            <a:extLst xmlns:a="http://schemas.openxmlformats.org/drawingml/2006/main">
              <a:ext uri="{FF2B5EF4-FFF2-40B4-BE49-F238E27FC236}">
                <a16:creationId xmlns:a16="http://schemas.microsoft.com/office/drawing/2014/main" id="{D0FF49C3-2CA1-4137-9262-E0AB704A05A4}"/>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7E3BEB66-DC83-46C9-A036-36B2F330D257}"/>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FA187203-71A4-4053-9218-91A3AA14175F}"/>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13 · 30 · 45 · 60</a:t>
            </a:r>
          </a:p>
        </p:txBody>
      </p:sp>
    </p:spTree>
    <p:extLst>
      <p:ext uri="{BB962C8B-B14F-4D97-AF65-F5344CB8AC3E}">
        <p14:creationId xmlns:p14="http://schemas.microsoft.com/office/powerpoint/2010/main" val="1478363391"/>
      </p:ext>
    </p:extLst>
  </p:cSld>
</p:sld>
</file>

<file path=ppt/slides/slide14.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220A1C24-3CFF-4E10-998C-8314098751F9}"/>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0D8C84"/>
                </a:solidFill>
              </a:defRPr>
            </a:pPr>
            <a:r>
              <a:rPr sz="825" b="1" i="0">
                <a:solidFill>
                  <a:srgbClr val="0D8C84"/>
                </a:solidFill>
              </a:rPr>
              <a:t>THE BOOK · BEAT 3</a:t>
            </a:r>
          </a:p>
        </p:txBody>
      </p:sp>
      <p:sp>
        <p:nvSpPr>
          <p:cNvPr id="2" name="">
            <a:extLst xmlns:a="http://schemas.openxmlformats.org/drawingml/2006/main">
              <a:ext uri="{FF2B5EF4-FFF2-40B4-BE49-F238E27FC236}">
                <a16:creationId xmlns:a16="http://schemas.microsoft.com/office/drawing/2014/main" id="{22348E27-88B9-4364-828D-83FDAD02BA80}"/>
              </a:ext>
            </a:extLst>
          </p:cNvPr>
          <p:cNvSpPr>
            <a:spLocks xmlns:a="http://schemas.openxmlformats.org/drawingml/2006/main" noGrp="1"/>
          </p:cNvSpPr>
          <p:nvPr/>
        </p:nvSpPr>
        <p:spPr>
          <a:xfrm xmlns:a="http://schemas.openxmlformats.org/drawingml/2006/main">
            <a:off x="723900" y="1066800"/>
            <a:ext cx="457200" cy="457200"/>
          </a:xfrm>
          <a:prstGeom xmlns:a="http://schemas.openxmlformats.org/drawingml/2006/main" prst="ellipse">
            <a:avLst/>
          </a:prstGeom>
          <a:solidFill xmlns:a="http://schemas.openxmlformats.org/drawingml/2006/main">
            <a:srgbClr val="0D8C84"/>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153A08D0-433E-49CD-8E7E-A67581E21C6A}"/>
              </a:ext>
            </a:extLst>
          </p:cNvPr>
          <p:cNvSpPr>
            <a:spLocks xmlns:a="http://schemas.openxmlformats.org/drawingml/2006/main" noGrp="1"/>
          </p:cNvSpPr>
          <p:nvPr/>
        </p:nvSpPr>
        <p:spPr>
          <a:xfrm xmlns:a="http://schemas.openxmlformats.org/drawingml/2006/main">
            <a:off x="723900" y="1152525"/>
            <a:ext cx="4572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FFFFFF"/>
                </a:solidFill>
              </a:defRPr>
            </a:pPr>
            <a:r>
              <a:rPr sz="1425" b="1" i="0">
                <a:solidFill>
                  <a:srgbClr val="FFFFFF"/>
                </a:solidFill>
              </a:rPr>
              <a:t>3</a:t>
            </a:r>
          </a:p>
        </p:txBody>
      </p:sp>
      <p:sp>
        <p:nvSpPr>
          <p:cNvPr id="4" name="">
            <a:extLst xmlns:a="http://schemas.openxmlformats.org/drawingml/2006/main">
              <a:ext uri="{FF2B5EF4-FFF2-40B4-BE49-F238E27FC236}">
                <a16:creationId xmlns:a16="http://schemas.microsoft.com/office/drawing/2014/main" id="{555802E6-BC9C-4FD1-80BE-7DE0CB8D20EB}"/>
              </a:ext>
            </a:extLst>
          </p:cNvPr>
          <p:cNvSpPr>
            <a:spLocks xmlns:a="http://schemas.openxmlformats.org/drawingml/2006/main" noGrp="1"/>
          </p:cNvSpPr>
          <p:nvPr/>
        </p:nvSpPr>
        <p:spPr>
          <a:xfrm xmlns:a="http://schemas.openxmlformats.org/drawingml/2006/main">
            <a:off x="1447800" y="1066800"/>
            <a:ext cx="9525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700" b="1" i="0">
                <a:solidFill>
                  <a:srgbClr val="211A14"/>
                </a:solidFill>
              </a:defRPr>
            </a:pPr>
            <a:r>
              <a:rPr sz="2700" b="1" i="0">
                <a:solidFill>
                  <a:srgbClr val="211A14"/>
                </a:solidFill>
              </a:rPr>
              <a:t>He moved with what he had.</a:t>
            </a:r>
          </a:p>
        </p:txBody>
      </p:sp>
      <p:sp>
        <p:nvSpPr>
          <p:cNvPr id="5" name="">
            <a:extLst xmlns:a="http://schemas.openxmlformats.org/drawingml/2006/main">
              <a:ext uri="{FF2B5EF4-FFF2-40B4-BE49-F238E27FC236}">
                <a16:creationId xmlns:a16="http://schemas.microsoft.com/office/drawing/2014/main" id="{70807812-B3EF-4F81-9C42-B10B8407696C}"/>
              </a:ext>
            </a:extLst>
          </p:cNvPr>
          <p:cNvSpPr>
            <a:spLocks xmlns:a="http://schemas.openxmlformats.org/drawingml/2006/main" noGrp="1"/>
          </p:cNvSpPr>
          <p:nvPr/>
        </p:nvSpPr>
        <p:spPr>
          <a:xfrm xmlns:a="http://schemas.openxmlformats.org/drawingml/2006/main">
            <a:off x="685800" y="2095500"/>
            <a:ext cx="10820400" cy="2857500"/>
          </a:xfrm>
          <a:prstGeom xmlns:a="http://schemas.openxmlformats.org/drawingml/2006/main" prst="roundRect">
            <a:avLst>
              <a:gd name="adj" fmla="val 5333"/>
            </a:avLst>
          </a:prstGeom>
          <a:solidFill xmlns:a="http://schemas.openxmlformats.org/drawingml/2006/main">
            <a:srgbClr val="FDFBF7"/>
          </a:solidFill>
          <a:ln xmlns:a="http://schemas.openxmlformats.org/drawingml/2006/main" w="9525">
            <a:solidFill>
              <a:srgbClr val="D8CEC0"/>
            </a:solidFill>
            <a:prstDash val="solid"/>
          </a:ln>
        </p:spPr>
      </p:sp>
      <p:sp>
        <p:nvSpPr>
          <p:cNvPr id="6" name="">
            <a:extLst xmlns:a="http://schemas.openxmlformats.org/drawingml/2006/main">
              <a:ext uri="{FF2B5EF4-FFF2-40B4-BE49-F238E27FC236}">
                <a16:creationId xmlns:a16="http://schemas.microsoft.com/office/drawing/2014/main" id="{84D9FBA3-A038-4ACF-895A-0DC3C323AB1B}"/>
              </a:ext>
            </a:extLst>
          </p:cNvPr>
          <p:cNvSpPr>
            <a:spLocks xmlns:a="http://schemas.openxmlformats.org/drawingml/2006/main" noGrp="1"/>
          </p:cNvSpPr>
          <p:nvPr/>
        </p:nvSpPr>
        <p:spPr>
          <a:xfrm xmlns:a="http://schemas.openxmlformats.org/drawingml/2006/main">
            <a:off x="1066800" y="2571750"/>
            <a:ext cx="98107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3C342C"/>
                </a:solidFill>
              </a:defRPr>
            </a:pPr>
            <a:r>
              <a:rPr sz="1575" b="0" i="0">
                <a:solidFill>
                  <a:srgbClr val="3C342C"/>
                </a:solidFill>
              </a:rPr>
              <a:t>Saul's armor did not fit, so David took it off. He used the sling and stones he knew. Faith did not make him pretend to be someone else, and preparation did not replace trust.</a:t>
            </a:r>
          </a:p>
        </p:txBody>
      </p:sp>
      <p:sp>
        <p:nvSpPr>
          <p:cNvPr id="7" name="">
            <a:extLst xmlns:a="http://schemas.openxmlformats.org/drawingml/2006/main">
              <a:ext uri="{FF2B5EF4-FFF2-40B4-BE49-F238E27FC236}">
                <a16:creationId xmlns:a16="http://schemas.microsoft.com/office/drawing/2014/main" id="{8787D695-351B-4DEF-8179-6CE7A69926A1}"/>
              </a:ext>
            </a:extLst>
          </p:cNvPr>
          <p:cNvSpPr>
            <a:spLocks xmlns:a="http://schemas.openxmlformats.org/drawingml/2006/main" noGrp="1"/>
          </p:cNvSpPr>
          <p:nvPr/>
        </p:nvSpPr>
        <p:spPr>
          <a:xfrm xmlns:a="http://schemas.openxmlformats.org/drawingml/2006/main">
            <a:off x="1066800" y="4343400"/>
            <a:ext cx="9810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1">
                <a:solidFill>
                  <a:srgbClr val="D64C2B"/>
                </a:solidFill>
              </a:defRPr>
            </a:pPr>
            <a:r>
              <a:rPr sz="1275" b="0" i="1">
                <a:solidFill>
                  <a:srgbClr val="D64C2B"/>
                </a:solidFill>
              </a:rPr>
              <a:t>The right preparation helps you move as yourself.</a:t>
            </a:r>
          </a:p>
        </p:txBody>
      </p:sp>
      <p:sp>
        <p:nvSpPr>
          <p:cNvPr id="8" name="">
            <a:extLst xmlns:a="http://schemas.openxmlformats.org/drawingml/2006/main">
              <a:ext uri="{FF2B5EF4-FFF2-40B4-BE49-F238E27FC236}">
                <a16:creationId xmlns:a16="http://schemas.microsoft.com/office/drawing/2014/main" id="{1395AB9C-D8A4-4CA2-9061-85D0E0FD1EA6}"/>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8E5D0515-E81F-4E5C-81DD-28F9FF9BB427}"/>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29CAC31D-BEA6-4D63-BBC9-AAD7903774B8}"/>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14 · 30 · 45 · 60</a:t>
            </a:r>
          </a:p>
        </p:txBody>
      </p:sp>
    </p:spTree>
    <p:extLst>
      <p:ext uri="{BB962C8B-B14F-4D97-AF65-F5344CB8AC3E}">
        <p14:creationId xmlns:p14="http://schemas.microsoft.com/office/powerpoint/2010/main" val="1495290017"/>
      </p:ext>
    </p:extLst>
  </p:cSld>
</p:sld>
</file>

<file path=ppt/slides/slide15.xml><?xml version="1.0" encoding="utf-8"?>
<p:sld xmlns:p="http://schemas.openxmlformats.org/presentationml/2006/main">
  <p:cSld>
    <p:bg>
      <p:bgPr>
        <a:solidFill xmlns:a="http://schemas.openxmlformats.org/drawingml/2006/main">
          <a:srgbClr val="0D0B09"/>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A7812006-A974-4154-AB4B-9DC46F8FF089}"/>
              </a:ext>
            </a:extLst>
          </p:cNvPr>
          <p:cNvSpPr>
            <a:spLocks xmlns:a="http://schemas.openxmlformats.org/drawingml/2006/main" noGrp="1"/>
          </p:cNvSpPr>
          <p:nvPr/>
        </p:nvSpPr>
        <p:spPr>
          <a:xfrm xmlns:a="http://schemas.openxmlformats.org/drawingml/2006/main">
            <a:off x="8572500" y="3714750"/>
            <a:ext cx="2857500" cy="2857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5D0A0CF-FC8C-4862-8312-3E1830633B0C}"/>
              </a:ext>
            </a:extLst>
          </p:cNvPr>
          <p:cNvSpPr>
            <a:spLocks xmlns:a="http://schemas.openxmlformats.org/drawingml/2006/main" noGrp="1"/>
          </p:cNvSpPr>
          <p:nvPr/>
        </p:nvSpPr>
        <p:spPr>
          <a:xfrm xmlns:a="http://schemas.openxmlformats.org/drawingml/2006/main">
            <a:off x="0" y="0"/>
            <a:ext cx="1714500" cy="1714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B1C53713-1E9F-4A8A-8CBC-C161B78BEB6E}"/>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0D8C84"/>
                </a:solidFill>
              </a:defRPr>
            </a:pPr>
            <a:r>
              <a:rPr sz="825" b="1" i="0">
                <a:solidFill>
                  <a:srgbClr val="0D8C84"/>
                </a:solidFill>
              </a:rPr>
              <a:t>THE HINGE · WHAT THE PAIRING SHOWS</a:t>
            </a:r>
          </a:p>
        </p:txBody>
      </p:sp>
      <p:sp>
        <p:nvSpPr>
          <p:cNvPr id="4" name="">
            <a:extLst xmlns:a="http://schemas.openxmlformats.org/drawingml/2006/main">
              <a:ext uri="{FF2B5EF4-FFF2-40B4-BE49-F238E27FC236}">
                <a16:creationId xmlns:a16="http://schemas.microsoft.com/office/drawing/2014/main" id="{A4F86602-ABDE-4B60-BA33-D9FC9B624BFA}"/>
              </a:ext>
            </a:extLst>
          </p:cNvPr>
          <p:cNvSpPr>
            <a:spLocks xmlns:a="http://schemas.openxmlformats.org/drawingml/2006/main" noGrp="1"/>
          </p:cNvSpPr>
          <p:nvPr/>
        </p:nvSpPr>
        <p:spPr>
          <a:xfrm xmlns:a="http://schemas.openxmlformats.org/drawingml/2006/main">
            <a:off x="685800" y="895350"/>
            <a:ext cx="108204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000" b="1" i="0">
                <a:solidFill>
                  <a:srgbClr val="F5F0E6"/>
                </a:solidFill>
              </a:defRPr>
            </a:pPr>
            <a:r>
              <a:rPr sz="3000" b="1" i="0">
                <a:solidFill>
                  <a:srgbClr val="F5F0E6"/>
                </a:solidFill>
              </a:rPr>
              <a:t>A fact can make you speak. Trust can make you step.</a:t>
            </a:r>
          </a:p>
        </p:txBody>
      </p:sp>
      <p:sp>
        <p:nvSpPr>
          <p:cNvPr id="5" name="">
            <a:extLst xmlns:a="http://schemas.openxmlformats.org/drawingml/2006/main">
              <a:ext uri="{FF2B5EF4-FFF2-40B4-BE49-F238E27FC236}">
                <a16:creationId xmlns:a16="http://schemas.microsoft.com/office/drawing/2014/main" id="{7FC05DFB-9051-4D21-ADE5-DF1E34DC8DD3}"/>
              </a:ext>
            </a:extLst>
          </p:cNvPr>
          <p:cNvSpPr>
            <a:spLocks xmlns:a="http://schemas.openxmlformats.org/drawingml/2006/main" noGrp="1"/>
          </p:cNvSpPr>
          <p:nvPr/>
        </p:nvSpPr>
        <p:spPr>
          <a:xfrm xmlns:a="http://schemas.openxmlformats.org/drawingml/2006/main">
            <a:off x="685800" y="2095500"/>
            <a:ext cx="5143500" cy="2857500"/>
          </a:xfrm>
          <a:prstGeom xmlns:a="http://schemas.openxmlformats.org/drawingml/2006/main" prst="roundRect">
            <a:avLst>
              <a:gd name="adj" fmla="val 5333"/>
            </a:avLst>
          </a:prstGeom>
          <a:solidFill xmlns:a="http://schemas.openxmlformats.org/drawingml/2006/main">
            <a:srgbClr val="21150F"/>
          </a:solidFill>
          <a:ln xmlns:a="http://schemas.openxmlformats.org/drawingml/2006/main" w="9525">
            <a:solidFill>
              <a:srgbClr val="5A3823"/>
            </a:solidFill>
            <a:prstDash val="solid"/>
          </a:ln>
        </p:spPr>
      </p:sp>
      <p:sp>
        <p:nvSpPr>
          <p:cNvPr id="6" name="">
            <a:extLst xmlns:a="http://schemas.openxmlformats.org/drawingml/2006/main">
              <a:ext uri="{FF2B5EF4-FFF2-40B4-BE49-F238E27FC236}">
                <a16:creationId xmlns:a16="http://schemas.microsoft.com/office/drawing/2014/main" id="{CEDEA4FE-34C8-46AD-B97A-D7D0521EF4CB}"/>
              </a:ext>
            </a:extLst>
          </p:cNvPr>
          <p:cNvSpPr>
            <a:spLocks xmlns:a="http://schemas.openxmlformats.org/drawingml/2006/main" noGrp="1"/>
          </p:cNvSpPr>
          <p:nvPr/>
        </p:nvSpPr>
        <p:spPr>
          <a:xfrm xmlns:a="http://schemas.openxmlformats.org/drawingml/2006/main">
            <a:off x="6362700" y="2095500"/>
            <a:ext cx="5143500" cy="2857500"/>
          </a:xfrm>
          <a:prstGeom xmlns:a="http://schemas.openxmlformats.org/drawingml/2006/main" prst="roundRect">
            <a:avLst>
              <a:gd name="adj" fmla="val 5333"/>
            </a:avLst>
          </a:prstGeom>
          <a:solidFill xmlns:a="http://schemas.openxmlformats.org/drawingml/2006/main">
            <a:srgbClr val="21150F"/>
          </a:solidFill>
          <a:ln xmlns:a="http://schemas.openxmlformats.org/drawingml/2006/main" w="9525">
            <a:solidFill>
              <a:srgbClr val="5A3823"/>
            </a:solidFill>
            <a:prstDash val="solid"/>
          </a:ln>
        </p:spPr>
      </p:sp>
      <p:sp>
        <p:nvSpPr>
          <p:cNvPr id="7" name="">
            <a:extLst xmlns:a="http://schemas.openxmlformats.org/drawingml/2006/main">
              <a:ext uri="{FF2B5EF4-FFF2-40B4-BE49-F238E27FC236}">
                <a16:creationId xmlns:a16="http://schemas.microsoft.com/office/drawing/2014/main" id="{98C39744-2058-42AC-9502-1A61D7269F50}"/>
              </a:ext>
            </a:extLst>
          </p:cNvPr>
          <p:cNvSpPr>
            <a:spLocks xmlns:a="http://schemas.openxmlformats.org/drawingml/2006/main" noGrp="1"/>
          </p:cNvSpPr>
          <p:nvPr/>
        </p:nvSpPr>
        <p:spPr>
          <a:xfrm xmlns:a="http://schemas.openxmlformats.org/drawingml/2006/main">
            <a:off x="1009650" y="24193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1" i="0">
                <a:solidFill>
                  <a:srgbClr val="0D8C84"/>
                </a:solidFill>
              </a:defRPr>
            </a:pPr>
            <a:r>
              <a:rPr sz="975" b="1" i="0">
                <a:solidFill>
                  <a:srgbClr val="0D8C84"/>
                </a:solidFill>
              </a:rPr>
              <a:t>THE SHARED MECHANISM</a:t>
            </a:r>
          </a:p>
        </p:txBody>
      </p:sp>
      <p:sp>
        <p:nvSpPr>
          <p:cNvPr id="8" name="">
            <a:extLst xmlns:a="http://schemas.openxmlformats.org/drawingml/2006/main">
              <a:ext uri="{FF2B5EF4-FFF2-40B4-BE49-F238E27FC236}">
                <a16:creationId xmlns:a16="http://schemas.microsoft.com/office/drawing/2014/main" id="{B709885F-9861-41A2-85BC-42740829AD3C}"/>
              </a:ext>
            </a:extLst>
          </p:cNvPr>
          <p:cNvSpPr>
            <a:spLocks xmlns:a="http://schemas.openxmlformats.org/drawingml/2006/main" noGrp="1"/>
          </p:cNvSpPr>
          <p:nvPr/>
        </p:nvSpPr>
        <p:spPr>
          <a:xfrm xmlns:a="http://schemas.openxmlformats.org/drawingml/2006/main">
            <a:off x="1009650" y="2895600"/>
            <a:ext cx="4438650" cy="1619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F5F0E6"/>
                </a:solidFill>
              </a:defRPr>
            </a:pPr>
            <a:r>
              <a:rPr sz="1425" b="0" i="0">
                <a:solidFill>
                  <a:srgbClr val="F5F0E6"/>
                </a:solidFill>
              </a:rPr>
              <a:t>Tilly and David were the youngest or least-authoritative people in a room that had gone still. Both carried something learned earlier into a moment nobody had planned for. Both refused to stay quiet.</a:t>
            </a:r>
          </a:p>
        </p:txBody>
      </p:sp>
      <p:sp>
        <p:nvSpPr>
          <p:cNvPr id="9" name="">
            <a:extLst xmlns:a="http://schemas.openxmlformats.org/drawingml/2006/main">
              <a:ext uri="{FF2B5EF4-FFF2-40B4-BE49-F238E27FC236}">
                <a16:creationId xmlns:a16="http://schemas.microsoft.com/office/drawing/2014/main" id="{F3AF2DD7-5AD7-45CC-9C85-EB4796CEC3A0}"/>
              </a:ext>
            </a:extLst>
          </p:cNvPr>
          <p:cNvSpPr>
            <a:spLocks xmlns:a="http://schemas.openxmlformats.org/drawingml/2006/main" noGrp="1"/>
          </p:cNvSpPr>
          <p:nvPr/>
        </p:nvSpPr>
        <p:spPr>
          <a:xfrm xmlns:a="http://schemas.openxmlformats.org/drawingml/2006/main">
            <a:off x="6686550" y="24193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1" i="0">
                <a:solidFill>
                  <a:srgbClr val="D64C2B"/>
                </a:solidFill>
              </a:defRPr>
            </a:pPr>
            <a:r>
              <a:rPr sz="975" b="1" i="0">
                <a:solidFill>
                  <a:srgbClr val="D64C2B"/>
                </a:solidFill>
              </a:rPr>
              <a:t>THE DIFFERENCE THAT MATTERS</a:t>
            </a:r>
          </a:p>
        </p:txBody>
      </p:sp>
      <p:sp>
        <p:nvSpPr>
          <p:cNvPr id="10" name="">
            <a:extLst xmlns:a="http://schemas.openxmlformats.org/drawingml/2006/main">
              <a:ext uri="{FF2B5EF4-FFF2-40B4-BE49-F238E27FC236}">
                <a16:creationId xmlns:a16="http://schemas.microsoft.com/office/drawing/2014/main" id="{0409F9BD-E851-4FAB-8A47-FF9D9E76C743}"/>
              </a:ext>
            </a:extLst>
          </p:cNvPr>
          <p:cNvSpPr>
            <a:spLocks xmlns:a="http://schemas.openxmlformats.org/drawingml/2006/main" noGrp="1"/>
          </p:cNvSpPr>
          <p:nvPr/>
        </p:nvSpPr>
        <p:spPr>
          <a:xfrm xmlns:a="http://schemas.openxmlformats.org/drawingml/2006/main">
            <a:off x="6686550" y="2895600"/>
            <a:ext cx="4438650" cy="1619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F5F0E6"/>
                </a:solidFill>
              </a:defRPr>
            </a:pPr>
            <a:r>
              <a:rPr sz="1425" b="0" i="0">
                <a:solidFill>
                  <a:srgbClr val="F5F0E6"/>
                </a:solidFill>
              </a:rPr>
              <a:t>Tilly's courage came from recognizing a fact. The beach could be evacuated. David's danger could not be outrun. He needed trust in the One who had already been faithful when nobody else was watching.</a:t>
            </a:r>
          </a:p>
        </p:txBody>
      </p:sp>
      <p:sp>
        <p:nvSpPr>
          <p:cNvPr id="11" name="">
            <a:extLst xmlns:a="http://schemas.openxmlformats.org/drawingml/2006/main">
              <a:ext uri="{FF2B5EF4-FFF2-40B4-BE49-F238E27FC236}">
                <a16:creationId xmlns:a16="http://schemas.microsoft.com/office/drawing/2014/main" id="{1E07316C-1F16-466F-8413-5C53B504C970}"/>
              </a:ext>
            </a:extLst>
          </p:cNvPr>
          <p:cNvSpPr>
            <a:spLocks xmlns:a="http://schemas.openxmlformats.org/drawingml/2006/main" noGrp="1"/>
          </p:cNvSpPr>
          <p:nvPr/>
        </p:nvSpPr>
        <p:spPr>
          <a:xfrm xmlns:a="http://schemas.openxmlformats.org/drawingml/2006/main">
            <a:off x="685800" y="5391150"/>
            <a:ext cx="108204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1" i="0">
                <a:solidFill>
                  <a:srgbClr val="E4C06B"/>
                </a:solidFill>
              </a:defRPr>
            </a:pPr>
            <a:r>
              <a:rPr sz="1425" b="1" i="0">
                <a:solidFill>
                  <a:srgbClr val="E4C06B"/>
                </a:solidFill>
              </a:rPr>
              <a:t>Notice what the moment means. Remember who has been faithful. Then move.</a:t>
            </a:r>
          </a:p>
        </p:txBody>
      </p:sp>
      <p:sp>
        <p:nvSpPr>
          <p:cNvPr id="12" name="">
            <a:extLst xmlns:a="http://schemas.openxmlformats.org/drawingml/2006/main">
              <a:ext uri="{FF2B5EF4-FFF2-40B4-BE49-F238E27FC236}">
                <a16:creationId xmlns:a16="http://schemas.microsoft.com/office/drawing/2014/main" id="{7D041672-2D33-4006-866E-3CE310D4CB77}"/>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13" name="">
            <a:extLst xmlns:a="http://schemas.openxmlformats.org/drawingml/2006/main">
              <a:ext uri="{FF2B5EF4-FFF2-40B4-BE49-F238E27FC236}">
                <a16:creationId xmlns:a16="http://schemas.microsoft.com/office/drawing/2014/main" id="{8984530D-2327-43EC-810B-04AEC2B3E4AB}"/>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22DD57ED-DA83-4B79-9C07-B9D950CB2E00}"/>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15 · 30 · 45 · 60</a:t>
            </a:r>
          </a:p>
        </p:txBody>
      </p:sp>
    </p:spTree>
    <p:extLst>
      <p:ext uri="{BB962C8B-B14F-4D97-AF65-F5344CB8AC3E}">
        <p14:creationId xmlns:p14="http://schemas.microsoft.com/office/powerpoint/2010/main" val="623857991"/>
      </p:ext>
    </p:extLst>
  </p:cSld>
</p:sld>
</file>

<file path=ppt/slides/slide16.xml><?xml version="1.0" encoding="utf-8"?>
<p:sld xmlns:p="http://schemas.openxmlformats.org/presentationml/2006/main">
  <p:cSld>
    <p:bg>
      <p:bgPr>
        <a:solidFill xmlns:a="http://schemas.openxmlformats.org/drawingml/2006/main">
          <a:srgbClr val="0D0B09"/>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2CD5CD4A-E1DC-404B-B97F-472B7A026BE6}"/>
              </a:ext>
            </a:extLst>
          </p:cNvPr>
          <p:cNvSpPr>
            <a:spLocks xmlns:a="http://schemas.openxmlformats.org/drawingml/2006/main" noGrp="1"/>
          </p:cNvSpPr>
          <p:nvPr/>
        </p:nvSpPr>
        <p:spPr>
          <a:xfrm xmlns:a="http://schemas.openxmlformats.org/drawingml/2006/main">
            <a:off x="8572500" y="3714750"/>
            <a:ext cx="2857500" cy="2857500"/>
          </a:xfrm>
          <a:prstGeom xmlns:a="http://schemas.openxmlformats.org/drawingml/2006/main" prst="ellipse">
            <a:avLst/>
          </a:prstGeom>
          <a:solidFill xmlns:a="http://schemas.openxmlformats.org/drawingml/2006/main">
            <a:srgbClr val="351C1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DE0B5C0-C886-4F8F-B77D-509D9CC4F62A}"/>
              </a:ext>
            </a:extLst>
          </p:cNvPr>
          <p:cNvSpPr>
            <a:spLocks xmlns:a="http://schemas.openxmlformats.org/drawingml/2006/main" noGrp="1"/>
          </p:cNvSpPr>
          <p:nvPr/>
        </p:nvSpPr>
        <p:spPr>
          <a:xfrm xmlns:a="http://schemas.openxmlformats.org/drawingml/2006/main">
            <a:off x="0" y="0"/>
            <a:ext cx="1714500" cy="1714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44EFD856-C05D-4265-BC51-AE112DB49205}"/>
              </a:ext>
            </a:extLst>
          </p:cNvPr>
          <p:cNvSpPr>
            <a:spLocks xmlns:a="http://schemas.openxmlformats.org/drawingml/2006/main" noGrp="1"/>
          </p:cNvSpPr>
          <p:nvPr/>
        </p:nvSpPr>
        <p:spPr>
          <a:xfrm xmlns:a="http://schemas.openxmlformats.org/drawingml/2006/main">
            <a:off x="685800" y="20574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C1870A"/>
                </a:solidFill>
              </a:defRPr>
            </a:pPr>
            <a:r>
              <a:rPr sz="825" b="1" i="0">
                <a:solidFill>
                  <a:srgbClr val="C1870A"/>
                </a:solidFill>
              </a:rPr>
              <a:t>LOOK</a:t>
            </a:r>
          </a:p>
        </p:txBody>
      </p:sp>
      <p:sp>
        <p:nvSpPr>
          <p:cNvPr id="4" name="">
            <a:extLst xmlns:a="http://schemas.openxmlformats.org/drawingml/2006/main">
              <a:ext uri="{FF2B5EF4-FFF2-40B4-BE49-F238E27FC236}">
                <a16:creationId xmlns:a16="http://schemas.microsoft.com/office/drawing/2014/main" id="{6F180F9E-8F89-4AED-A663-A12F19EBECA9}"/>
              </a:ext>
            </a:extLst>
          </p:cNvPr>
          <p:cNvSpPr>
            <a:spLocks xmlns:a="http://schemas.openxmlformats.org/drawingml/2006/main" noGrp="1"/>
          </p:cNvSpPr>
          <p:nvPr/>
        </p:nvSpPr>
        <p:spPr>
          <a:xfrm xmlns:a="http://schemas.openxmlformats.org/drawingml/2006/main">
            <a:off x="685800" y="2514600"/>
            <a:ext cx="99060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4050" b="1" i="0">
                <a:solidFill>
                  <a:srgbClr val="F5F0E6"/>
                </a:solidFill>
              </a:defRPr>
            </a:pPr>
            <a:r>
              <a:rPr sz="4050" b="1" i="0">
                <a:solidFill>
                  <a:srgbClr val="F5F0E6"/>
                </a:solidFill>
              </a:rPr>
              <a:t>What are you carrying?</a:t>
            </a:r>
          </a:p>
        </p:txBody>
      </p:sp>
      <p:sp>
        <p:nvSpPr>
          <p:cNvPr id="5" name="">
            <a:extLst xmlns:a="http://schemas.openxmlformats.org/drawingml/2006/main">
              <a:ext uri="{FF2B5EF4-FFF2-40B4-BE49-F238E27FC236}">
                <a16:creationId xmlns:a16="http://schemas.microsoft.com/office/drawing/2014/main" id="{2DE04D6E-9AE7-4B07-BC91-5A3B0DE34D35}"/>
              </a:ext>
            </a:extLst>
          </p:cNvPr>
          <p:cNvSpPr>
            <a:spLocks xmlns:a="http://schemas.openxmlformats.org/drawingml/2006/main" noGrp="1"/>
          </p:cNvSpPr>
          <p:nvPr/>
        </p:nvSpPr>
        <p:spPr>
          <a:xfrm xmlns:a="http://schemas.openxmlformats.org/drawingml/2006/main">
            <a:off x="685800" y="4114800"/>
            <a:ext cx="8763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i="0">
                <a:solidFill>
                  <a:srgbClr val="D9D1C7"/>
                </a:solidFill>
              </a:defRPr>
            </a:pPr>
            <a:r>
              <a:rPr sz="1500" b="0" i="0">
                <a:solidFill>
                  <a:srgbClr val="D9D1C7"/>
                </a:solidFill>
              </a:rPr>
              <a:t>Groups of three to five. Start with the signals, then turn toward trust.</a:t>
            </a:r>
          </a:p>
        </p:txBody>
      </p:sp>
      <p:sp>
        <p:nvSpPr>
          <p:cNvPr id="6" name="">
            <a:extLst xmlns:a="http://schemas.openxmlformats.org/drawingml/2006/main">
              <a:ext uri="{FF2B5EF4-FFF2-40B4-BE49-F238E27FC236}">
                <a16:creationId xmlns:a16="http://schemas.microsoft.com/office/drawing/2014/main" id="{437E8DB7-F6A8-45E3-8487-181C6371E3B3}"/>
              </a:ext>
            </a:extLst>
          </p:cNvPr>
          <p:cNvSpPr>
            <a:spLocks xmlns:a="http://schemas.openxmlformats.org/drawingml/2006/main" noGrp="1"/>
          </p:cNvSpPr>
          <p:nvPr/>
        </p:nvSpPr>
        <p:spPr>
          <a:xfrm xmlns:a="http://schemas.openxmlformats.org/drawingml/2006/main">
            <a:off x="8763000" y="2000250"/>
            <a:ext cx="2095500" cy="2095500"/>
          </a:xfrm>
          <a:prstGeom xmlns:a="http://schemas.openxmlformats.org/drawingml/2006/main" prst="ellipse">
            <a:avLst/>
          </a:prstGeom>
          <a:solidFill xmlns:a="http://schemas.openxmlformats.org/drawingml/2006/main">
            <a:srgbClr val="351C1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9708AF9F-9D84-4473-8481-D900FFC29338}"/>
              </a:ext>
            </a:extLst>
          </p:cNvPr>
          <p:cNvSpPr>
            <a:spLocks xmlns:a="http://schemas.openxmlformats.org/drawingml/2006/main" noGrp="1"/>
          </p:cNvSpPr>
          <p:nvPr/>
        </p:nvSpPr>
        <p:spPr>
          <a:xfrm xmlns:a="http://schemas.openxmlformats.org/drawingml/2006/main">
            <a:off x="8763000" y="2609850"/>
            <a:ext cx="2095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5400" b="1" i="0">
                <a:solidFill>
                  <a:srgbClr val="F5F0E6"/>
                </a:solidFill>
              </a:defRPr>
            </a:pPr>
            <a:r>
              <a:rPr sz="5400" b="1" i="0">
                <a:solidFill>
                  <a:srgbClr val="F5F0E6"/>
                </a:solidFill>
              </a:rPr>
              <a:t>?</a:t>
            </a:r>
          </a:p>
        </p:txBody>
      </p:sp>
      <p:sp>
        <p:nvSpPr>
          <p:cNvPr id="8" name="">
            <a:extLst xmlns:a="http://schemas.openxmlformats.org/drawingml/2006/main">
              <a:ext uri="{FF2B5EF4-FFF2-40B4-BE49-F238E27FC236}">
                <a16:creationId xmlns:a16="http://schemas.microsoft.com/office/drawing/2014/main" id="{771E1740-D8A2-432E-8EE0-C1432BCE4D7C}"/>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F378484E-322D-4E7F-A15E-13907ED1FC26}"/>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04E43A75-5F8F-416D-B76D-74ABBB146C4E}"/>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16 · 30 · 45 · 60</a:t>
            </a:r>
          </a:p>
        </p:txBody>
      </p:sp>
    </p:spTree>
    <p:extLst>
      <p:ext uri="{BB962C8B-B14F-4D97-AF65-F5344CB8AC3E}">
        <p14:creationId xmlns:p14="http://schemas.microsoft.com/office/powerpoint/2010/main" val="1064619654"/>
      </p:ext>
    </p:extLst>
  </p:cSld>
</p:sld>
</file>

<file path=ppt/slides/slide17.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8121ECDF-DF63-4270-B961-8A2D54A5E786}"/>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D64C2B"/>
                </a:solidFill>
              </a:defRPr>
            </a:pPr>
            <a:r>
              <a:rPr sz="825" b="1" i="0">
                <a:solidFill>
                  <a:srgbClr val="D64C2B"/>
                </a:solidFill>
              </a:rPr>
              <a:t>TALK · CALL THEM OUT</a:t>
            </a:r>
          </a:p>
        </p:txBody>
      </p:sp>
      <p:sp>
        <p:nvSpPr>
          <p:cNvPr id="2" name="">
            <a:extLst xmlns:a="http://schemas.openxmlformats.org/drawingml/2006/main">
              <a:ext uri="{FF2B5EF4-FFF2-40B4-BE49-F238E27FC236}">
                <a16:creationId xmlns:a16="http://schemas.microsoft.com/office/drawing/2014/main" id="{34640EB6-6158-4E8A-A54B-D283BE2EE61A}"/>
              </a:ext>
            </a:extLst>
          </p:cNvPr>
          <p:cNvSpPr>
            <a:spLocks xmlns:a="http://schemas.openxmlformats.org/drawingml/2006/main" noGrp="1"/>
          </p:cNvSpPr>
          <p:nvPr/>
        </p:nvSpPr>
        <p:spPr>
          <a:xfrm xmlns:a="http://schemas.openxmlformats.org/drawingml/2006/main">
            <a:off x="685800" y="895350"/>
            <a:ext cx="108204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150" b="1" i="0">
                <a:solidFill>
                  <a:srgbClr val="211A14"/>
                </a:solidFill>
              </a:defRPr>
            </a:pPr>
            <a:r>
              <a:rPr sz="3150" b="1" i="0">
                <a:solidFill>
                  <a:srgbClr val="211A14"/>
                </a:solidFill>
              </a:rPr>
              <a:t>The youngest in the room</a:t>
            </a:r>
          </a:p>
        </p:txBody>
      </p:sp>
      <p:sp>
        <p:nvSpPr>
          <p:cNvPr id="3" name="">
            <a:extLst xmlns:a="http://schemas.openxmlformats.org/drawingml/2006/main">
              <a:ext uri="{FF2B5EF4-FFF2-40B4-BE49-F238E27FC236}">
                <a16:creationId xmlns:a16="http://schemas.microsoft.com/office/drawing/2014/main" id="{7515C411-F0C2-428B-80F2-1615ADE4C0E4}"/>
              </a:ext>
            </a:extLst>
          </p:cNvPr>
          <p:cNvSpPr>
            <a:spLocks xmlns:a="http://schemas.openxmlformats.org/drawingml/2006/main" noGrp="1"/>
          </p:cNvSpPr>
          <p:nvPr/>
        </p:nvSpPr>
        <p:spPr>
          <a:xfrm xmlns:a="http://schemas.openxmlformats.org/drawingml/2006/main">
            <a:off x="685800" y="2095500"/>
            <a:ext cx="10820400" cy="3429000"/>
          </a:xfrm>
          <a:prstGeom xmlns:a="http://schemas.openxmlformats.org/drawingml/2006/main" prst="roundRect">
            <a:avLst>
              <a:gd name="adj" fmla="val 4444"/>
            </a:avLst>
          </a:prstGeom>
          <a:solidFill xmlns:a="http://schemas.openxmlformats.org/drawingml/2006/main">
            <a:srgbClr val="FDFBF7"/>
          </a:solidFill>
          <a:ln xmlns:a="http://schemas.openxmlformats.org/drawingml/2006/main" w="9525">
            <a:solidFill>
              <a:srgbClr val="D8CEC0"/>
            </a:solidFill>
            <a:prstDash val="solid"/>
          </a:ln>
        </p:spPr>
      </p:sp>
      <p:sp>
        <p:nvSpPr>
          <p:cNvPr id="4" name="">
            <a:extLst xmlns:a="http://schemas.openxmlformats.org/drawingml/2006/main">
              <a:ext uri="{FF2B5EF4-FFF2-40B4-BE49-F238E27FC236}">
                <a16:creationId xmlns:a16="http://schemas.microsoft.com/office/drawing/2014/main" id="{6F0705CF-B535-4386-8CED-CF9FA143EB71}"/>
              </a:ext>
            </a:extLst>
          </p:cNvPr>
          <p:cNvSpPr>
            <a:spLocks xmlns:a="http://schemas.openxmlformats.org/drawingml/2006/main" noGrp="1"/>
          </p:cNvSpPr>
          <p:nvPr/>
        </p:nvSpPr>
        <p:spPr>
          <a:xfrm xmlns:a="http://schemas.openxmlformats.org/drawingml/2006/main">
            <a:off x="1066800" y="2781300"/>
            <a:ext cx="381000" cy="381000"/>
          </a:xfrm>
          <a:prstGeom xmlns:a="http://schemas.openxmlformats.org/drawingml/2006/main" prst="ellipse">
            <a:avLst/>
          </a:prstGeom>
          <a:solidFill xmlns:a="http://schemas.openxmlformats.org/drawingml/2006/main">
            <a:srgbClr val="D64C2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CA75F76-E933-4092-9149-1B9B197B968B}"/>
              </a:ext>
            </a:extLst>
          </p:cNvPr>
          <p:cNvSpPr>
            <a:spLocks xmlns:a="http://schemas.openxmlformats.org/drawingml/2006/main" noGrp="1"/>
          </p:cNvSpPr>
          <p:nvPr/>
        </p:nvSpPr>
        <p:spPr>
          <a:xfrm xmlns:a="http://schemas.openxmlformats.org/drawingml/2006/main">
            <a:off x="1066800" y="2828925"/>
            <a:ext cx="381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FFFFFF"/>
                </a:solidFill>
              </a:defRPr>
            </a:pPr>
            <a:r>
              <a:rPr sz="1650" b="1" i="0">
                <a:solidFill>
                  <a:srgbClr val="FFFFFF"/>
                </a:solidFill>
              </a:rPr>
              <a:t>?</a:t>
            </a:r>
          </a:p>
        </p:txBody>
      </p:sp>
      <p:sp>
        <p:nvSpPr>
          <p:cNvPr id="6" name="">
            <a:extLst xmlns:a="http://schemas.openxmlformats.org/drawingml/2006/main">
              <a:ext uri="{FF2B5EF4-FFF2-40B4-BE49-F238E27FC236}">
                <a16:creationId xmlns:a16="http://schemas.microsoft.com/office/drawing/2014/main" id="{FA85EE2C-6985-41BE-B72C-B3E4364FC024}"/>
              </a:ext>
            </a:extLst>
          </p:cNvPr>
          <p:cNvSpPr>
            <a:spLocks xmlns:a="http://schemas.openxmlformats.org/drawingml/2006/main" noGrp="1"/>
          </p:cNvSpPr>
          <p:nvPr/>
        </p:nvSpPr>
        <p:spPr>
          <a:xfrm xmlns:a="http://schemas.openxmlformats.org/drawingml/2006/main">
            <a:off x="1809750" y="2705100"/>
            <a:ext cx="9048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175" b="1" i="0">
                <a:solidFill>
                  <a:srgbClr val="211A14"/>
                </a:solidFill>
              </a:defRPr>
            </a:pPr>
            <a:r>
              <a:rPr sz="2175" b="1" i="0">
                <a:solidFill>
                  <a:srgbClr val="211A14"/>
                </a:solidFill>
              </a:rPr>
              <a:t>Where do you stay quiet because someone older, louder, or more official is already there?</a:t>
            </a:r>
          </a:p>
        </p:txBody>
      </p:sp>
      <p:sp>
        <p:nvSpPr>
          <p:cNvPr id="7" name="">
            <a:extLst xmlns:a="http://schemas.openxmlformats.org/drawingml/2006/main">
              <a:ext uri="{FF2B5EF4-FFF2-40B4-BE49-F238E27FC236}">
                <a16:creationId xmlns:a16="http://schemas.microsoft.com/office/drawing/2014/main" id="{3067C565-0977-4CB6-87C9-E8FD9978F9D8}"/>
              </a:ext>
            </a:extLst>
          </p:cNvPr>
          <p:cNvSpPr>
            <a:spLocks xmlns:a="http://schemas.openxmlformats.org/drawingml/2006/main" noGrp="1"/>
          </p:cNvSpPr>
          <p:nvPr/>
        </p:nvSpPr>
        <p:spPr>
          <a:xfrm xmlns:a="http://schemas.openxmlformats.org/drawingml/2006/main">
            <a:off x="1809750" y="4495800"/>
            <a:ext cx="885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0" i="1">
                <a:solidFill>
                  <a:srgbClr val="D64C2B"/>
                </a:solidFill>
              </a:defRPr>
            </a:pPr>
            <a:r>
              <a:rPr sz="1125" b="0" i="1">
                <a:solidFill>
                  <a:srgbClr val="D64C2B"/>
                </a:solidFill>
              </a:rPr>
              <a:t>Name the room, not the person.</a:t>
            </a:r>
          </a:p>
        </p:txBody>
      </p:sp>
      <p:sp>
        <p:nvSpPr>
          <p:cNvPr id="8" name="">
            <a:extLst xmlns:a="http://schemas.openxmlformats.org/drawingml/2006/main">
              <a:ext uri="{FF2B5EF4-FFF2-40B4-BE49-F238E27FC236}">
                <a16:creationId xmlns:a16="http://schemas.microsoft.com/office/drawing/2014/main" id="{35EE0779-4226-4442-8AF3-21C452D8569F}"/>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6B1E9373-AE2B-4207-B897-9CF371F549C9}"/>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F950ED35-5312-4A01-91EA-444D3FB7D0D2}"/>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17 · 30 · 45 · 60</a:t>
            </a:r>
          </a:p>
        </p:txBody>
      </p:sp>
    </p:spTree>
    <p:extLst>
      <p:ext uri="{BB962C8B-B14F-4D97-AF65-F5344CB8AC3E}">
        <p14:creationId xmlns:p14="http://schemas.microsoft.com/office/powerpoint/2010/main" val="479406349"/>
      </p:ext>
    </p:extLst>
  </p:cSld>
</p:sld>
</file>

<file path=ppt/slides/slide18.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C667D03D-7336-47FA-B333-849B252C8776}"/>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D64C2B"/>
                </a:solidFill>
              </a:defRPr>
            </a:pPr>
            <a:r>
              <a:rPr sz="825" b="1" i="0">
                <a:solidFill>
                  <a:srgbClr val="D64C2B"/>
                </a:solidFill>
              </a:rPr>
              <a:t>TALK · CALL THEM OUT</a:t>
            </a:r>
          </a:p>
        </p:txBody>
      </p:sp>
      <p:sp>
        <p:nvSpPr>
          <p:cNvPr id="2" name="">
            <a:extLst xmlns:a="http://schemas.openxmlformats.org/drawingml/2006/main">
              <a:ext uri="{FF2B5EF4-FFF2-40B4-BE49-F238E27FC236}">
                <a16:creationId xmlns:a16="http://schemas.microsoft.com/office/drawing/2014/main" id="{5F8BD41E-8CDA-49BC-85D2-50A1C5A46D54}"/>
              </a:ext>
            </a:extLst>
          </p:cNvPr>
          <p:cNvSpPr>
            <a:spLocks xmlns:a="http://schemas.openxmlformats.org/drawingml/2006/main" noGrp="1"/>
          </p:cNvSpPr>
          <p:nvPr/>
        </p:nvSpPr>
        <p:spPr>
          <a:xfrm xmlns:a="http://schemas.openxmlformats.org/drawingml/2006/main">
            <a:off x="685800" y="895350"/>
            <a:ext cx="108204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150" b="1" i="0">
                <a:solidFill>
                  <a:srgbClr val="211A14"/>
                </a:solidFill>
              </a:defRPr>
            </a:pPr>
            <a:r>
              <a:rPr sz="3150" b="1" i="0">
                <a:solidFill>
                  <a:srgbClr val="211A14"/>
                </a:solidFill>
              </a:rPr>
              <a:t>Fact or trust?</a:t>
            </a:r>
          </a:p>
        </p:txBody>
      </p:sp>
      <p:sp>
        <p:nvSpPr>
          <p:cNvPr id="3" name="">
            <a:extLst xmlns:a="http://schemas.openxmlformats.org/drawingml/2006/main">
              <a:ext uri="{FF2B5EF4-FFF2-40B4-BE49-F238E27FC236}">
                <a16:creationId xmlns:a16="http://schemas.microsoft.com/office/drawing/2014/main" id="{1BF51706-296C-4682-AD2A-87CE0DBA5E69}"/>
              </a:ext>
            </a:extLst>
          </p:cNvPr>
          <p:cNvSpPr>
            <a:spLocks xmlns:a="http://schemas.openxmlformats.org/drawingml/2006/main" noGrp="1"/>
          </p:cNvSpPr>
          <p:nvPr/>
        </p:nvSpPr>
        <p:spPr>
          <a:xfrm xmlns:a="http://schemas.openxmlformats.org/drawingml/2006/main">
            <a:off x="685800" y="2095500"/>
            <a:ext cx="10820400" cy="3429000"/>
          </a:xfrm>
          <a:prstGeom xmlns:a="http://schemas.openxmlformats.org/drawingml/2006/main" prst="roundRect">
            <a:avLst>
              <a:gd name="adj" fmla="val 4444"/>
            </a:avLst>
          </a:prstGeom>
          <a:solidFill xmlns:a="http://schemas.openxmlformats.org/drawingml/2006/main">
            <a:srgbClr val="FDFBF7"/>
          </a:solidFill>
          <a:ln xmlns:a="http://schemas.openxmlformats.org/drawingml/2006/main" w="9525">
            <a:solidFill>
              <a:srgbClr val="D8CEC0"/>
            </a:solidFill>
            <a:prstDash val="solid"/>
          </a:ln>
        </p:spPr>
      </p:sp>
      <p:sp>
        <p:nvSpPr>
          <p:cNvPr id="4" name="">
            <a:extLst xmlns:a="http://schemas.openxmlformats.org/drawingml/2006/main">
              <a:ext uri="{FF2B5EF4-FFF2-40B4-BE49-F238E27FC236}">
                <a16:creationId xmlns:a16="http://schemas.microsoft.com/office/drawing/2014/main" id="{06660235-92F8-4D6B-B7A1-7B146CCF6AAF}"/>
              </a:ext>
            </a:extLst>
          </p:cNvPr>
          <p:cNvSpPr>
            <a:spLocks xmlns:a="http://schemas.openxmlformats.org/drawingml/2006/main" noGrp="1"/>
          </p:cNvSpPr>
          <p:nvPr/>
        </p:nvSpPr>
        <p:spPr>
          <a:xfrm xmlns:a="http://schemas.openxmlformats.org/drawingml/2006/main">
            <a:off x="1066800" y="2781300"/>
            <a:ext cx="381000" cy="381000"/>
          </a:xfrm>
          <a:prstGeom xmlns:a="http://schemas.openxmlformats.org/drawingml/2006/main" prst="ellipse">
            <a:avLst/>
          </a:prstGeom>
          <a:solidFill xmlns:a="http://schemas.openxmlformats.org/drawingml/2006/main">
            <a:srgbClr val="D64C2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D16E107-E020-4E0D-B8DB-CB19CA36F9BB}"/>
              </a:ext>
            </a:extLst>
          </p:cNvPr>
          <p:cNvSpPr>
            <a:spLocks xmlns:a="http://schemas.openxmlformats.org/drawingml/2006/main" noGrp="1"/>
          </p:cNvSpPr>
          <p:nvPr/>
        </p:nvSpPr>
        <p:spPr>
          <a:xfrm xmlns:a="http://schemas.openxmlformats.org/drawingml/2006/main">
            <a:off x="1066800" y="2828925"/>
            <a:ext cx="381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FFFFFF"/>
                </a:solidFill>
              </a:defRPr>
            </a:pPr>
            <a:r>
              <a:rPr sz="1650" b="1" i="0">
                <a:solidFill>
                  <a:srgbClr val="FFFFFF"/>
                </a:solidFill>
              </a:rPr>
              <a:t>?</a:t>
            </a:r>
          </a:p>
        </p:txBody>
      </p:sp>
      <p:sp>
        <p:nvSpPr>
          <p:cNvPr id="6" name="">
            <a:extLst xmlns:a="http://schemas.openxmlformats.org/drawingml/2006/main">
              <a:ext uri="{FF2B5EF4-FFF2-40B4-BE49-F238E27FC236}">
                <a16:creationId xmlns:a16="http://schemas.microsoft.com/office/drawing/2014/main" id="{A35B3C13-C938-4894-8880-44BCC406173C}"/>
              </a:ext>
            </a:extLst>
          </p:cNvPr>
          <p:cNvSpPr>
            <a:spLocks xmlns:a="http://schemas.openxmlformats.org/drawingml/2006/main" noGrp="1"/>
          </p:cNvSpPr>
          <p:nvPr/>
        </p:nvSpPr>
        <p:spPr>
          <a:xfrm xmlns:a="http://schemas.openxmlformats.org/drawingml/2006/main">
            <a:off x="1809750" y="2705100"/>
            <a:ext cx="9048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175" b="1" i="0">
                <a:solidFill>
                  <a:srgbClr val="211A14"/>
                </a:solidFill>
              </a:defRPr>
            </a:pPr>
            <a:r>
              <a:rPr sz="2175" b="1" i="0">
                <a:solidFill>
                  <a:srgbClr val="211A14"/>
                </a:solidFill>
              </a:rPr>
              <a:t>What is something you can handle with what you know? What is something you can only face by trusting God?</a:t>
            </a:r>
          </a:p>
        </p:txBody>
      </p:sp>
      <p:sp>
        <p:nvSpPr>
          <p:cNvPr id="7" name="">
            <a:extLst xmlns:a="http://schemas.openxmlformats.org/drawingml/2006/main">
              <a:ext uri="{FF2B5EF4-FFF2-40B4-BE49-F238E27FC236}">
                <a16:creationId xmlns:a16="http://schemas.microsoft.com/office/drawing/2014/main" id="{37613627-0EFA-4D74-80DC-7A7482E1B02D}"/>
              </a:ext>
            </a:extLst>
          </p:cNvPr>
          <p:cNvSpPr>
            <a:spLocks xmlns:a="http://schemas.openxmlformats.org/drawingml/2006/main" noGrp="1"/>
          </p:cNvSpPr>
          <p:nvPr/>
        </p:nvSpPr>
        <p:spPr>
          <a:xfrm xmlns:a="http://schemas.openxmlformats.org/drawingml/2006/main">
            <a:off x="1809750" y="4495800"/>
            <a:ext cx="885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0" i="1">
                <a:solidFill>
                  <a:srgbClr val="D64C2B"/>
                </a:solidFill>
              </a:defRPr>
            </a:pPr>
            <a:r>
              <a:rPr sz="1125" b="0" i="1">
                <a:solidFill>
                  <a:srgbClr val="D64C2B"/>
                </a:solidFill>
              </a:rPr>
              <a:t>Keep the two answers separate.</a:t>
            </a:r>
          </a:p>
        </p:txBody>
      </p:sp>
      <p:sp>
        <p:nvSpPr>
          <p:cNvPr id="8" name="">
            <a:extLst xmlns:a="http://schemas.openxmlformats.org/drawingml/2006/main">
              <a:ext uri="{FF2B5EF4-FFF2-40B4-BE49-F238E27FC236}">
                <a16:creationId xmlns:a16="http://schemas.microsoft.com/office/drawing/2014/main" id="{79C2891A-F2E9-49D9-B3F5-4B08DE491EDE}"/>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3AD21BE6-3103-47CA-9BD4-D4136F913827}"/>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6F08E846-FC30-46D2-BFCD-33AF7FC9491C}"/>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18 · 30 · 45 · 60</a:t>
            </a:r>
          </a:p>
        </p:txBody>
      </p:sp>
    </p:spTree>
    <p:extLst>
      <p:ext uri="{BB962C8B-B14F-4D97-AF65-F5344CB8AC3E}">
        <p14:creationId xmlns:p14="http://schemas.microsoft.com/office/powerpoint/2010/main" val="977610290"/>
      </p:ext>
    </p:extLst>
  </p:cSld>
</p:sld>
</file>

<file path=ppt/slides/slide19.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56FD4E83-657E-4F70-9B8B-98CC9268396E}"/>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D64C2B"/>
                </a:solidFill>
              </a:defRPr>
            </a:pPr>
            <a:r>
              <a:rPr sz="825" b="1" i="0">
                <a:solidFill>
                  <a:srgbClr val="D64C2B"/>
                </a:solidFill>
              </a:rPr>
              <a:t>TALK · CALL THEM OUT</a:t>
            </a:r>
          </a:p>
        </p:txBody>
      </p:sp>
      <p:sp>
        <p:nvSpPr>
          <p:cNvPr id="2" name="">
            <a:extLst xmlns:a="http://schemas.openxmlformats.org/drawingml/2006/main">
              <a:ext uri="{FF2B5EF4-FFF2-40B4-BE49-F238E27FC236}">
                <a16:creationId xmlns:a16="http://schemas.microsoft.com/office/drawing/2014/main" id="{D3A25DCD-2F03-44CC-ABF5-26E4EFDE42D0}"/>
              </a:ext>
            </a:extLst>
          </p:cNvPr>
          <p:cNvSpPr>
            <a:spLocks xmlns:a="http://schemas.openxmlformats.org/drawingml/2006/main" noGrp="1"/>
          </p:cNvSpPr>
          <p:nvPr/>
        </p:nvSpPr>
        <p:spPr>
          <a:xfrm xmlns:a="http://schemas.openxmlformats.org/drawingml/2006/main">
            <a:off x="685800" y="895350"/>
            <a:ext cx="108204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150" b="1" i="0">
                <a:solidFill>
                  <a:srgbClr val="211A14"/>
                </a:solidFill>
              </a:defRPr>
            </a:pPr>
            <a:r>
              <a:rPr sz="3150" b="1" i="0">
                <a:solidFill>
                  <a:srgbClr val="211A14"/>
                </a:solidFill>
              </a:rPr>
              <a:t>Your lions and bears</a:t>
            </a:r>
          </a:p>
        </p:txBody>
      </p:sp>
      <p:sp>
        <p:nvSpPr>
          <p:cNvPr id="3" name="">
            <a:extLst xmlns:a="http://schemas.openxmlformats.org/drawingml/2006/main">
              <a:ext uri="{FF2B5EF4-FFF2-40B4-BE49-F238E27FC236}">
                <a16:creationId xmlns:a16="http://schemas.microsoft.com/office/drawing/2014/main" id="{E1716104-7212-423E-9A3D-26722F6E9917}"/>
              </a:ext>
            </a:extLst>
          </p:cNvPr>
          <p:cNvSpPr>
            <a:spLocks xmlns:a="http://schemas.openxmlformats.org/drawingml/2006/main" noGrp="1"/>
          </p:cNvSpPr>
          <p:nvPr/>
        </p:nvSpPr>
        <p:spPr>
          <a:xfrm xmlns:a="http://schemas.openxmlformats.org/drawingml/2006/main">
            <a:off x="685800" y="2095500"/>
            <a:ext cx="10820400" cy="3429000"/>
          </a:xfrm>
          <a:prstGeom xmlns:a="http://schemas.openxmlformats.org/drawingml/2006/main" prst="roundRect">
            <a:avLst>
              <a:gd name="adj" fmla="val 4444"/>
            </a:avLst>
          </a:prstGeom>
          <a:solidFill xmlns:a="http://schemas.openxmlformats.org/drawingml/2006/main">
            <a:srgbClr val="FDFBF7"/>
          </a:solidFill>
          <a:ln xmlns:a="http://schemas.openxmlformats.org/drawingml/2006/main" w="9525">
            <a:solidFill>
              <a:srgbClr val="D8CEC0"/>
            </a:solidFill>
            <a:prstDash val="solid"/>
          </a:ln>
        </p:spPr>
      </p:sp>
      <p:sp>
        <p:nvSpPr>
          <p:cNvPr id="4" name="">
            <a:extLst xmlns:a="http://schemas.openxmlformats.org/drawingml/2006/main">
              <a:ext uri="{FF2B5EF4-FFF2-40B4-BE49-F238E27FC236}">
                <a16:creationId xmlns:a16="http://schemas.microsoft.com/office/drawing/2014/main" id="{C381E2DE-B0A6-428C-B94D-46B5DA2E7B61}"/>
              </a:ext>
            </a:extLst>
          </p:cNvPr>
          <p:cNvSpPr>
            <a:spLocks xmlns:a="http://schemas.openxmlformats.org/drawingml/2006/main" noGrp="1"/>
          </p:cNvSpPr>
          <p:nvPr/>
        </p:nvSpPr>
        <p:spPr>
          <a:xfrm xmlns:a="http://schemas.openxmlformats.org/drawingml/2006/main">
            <a:off x="1066800" y="2781300"/>
            <a:ext cx="381000" cy="381000"/>
          </a:xfrm>
          <a:prstGeom xmlns:a="http://schemas.openxmlformats.org/drawingml/2006/main" prst="ellipse">
            <a:avLst/>
          </a:prstGeom>
          <a:solidFill xmlns:a="http://schemas.openxmlformats.org/drawingml/2006/main">
            <a:srgbClr val="D64C2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7B970E2-B7CF-462F-8043-B5CA62D91520}"/>
              </a:ext>
            </a:extLst>
          </p:cNvPr>
          <p:cNvSpPr>
            <a:spLocks xmlns:a="http://schemas.openxmlformats.org/drawingml/2006/main" noGrp="1"/>
          </p:cNvSpPr>
          <p:nvPr/>
        </p:nvSpPr>
        <p:spPr>
          <a:xfrm xmlns:a="http://schemas.openxmlformats.org/drawingml/2006/main">
            <a:off x="1066800" y="2828925"/>
            <a:ext cx="381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FFFFFF"/>
                </a:solidFill>
              </a:defRPr>
            </a:pPr>
            <a:r>
              <a:rPr sz="1650" b="1" i="0">
                <a:solidFill>
                  <a:srgbClr val="FFFFFF"/>
                </a:solidFill>
              </a:rPr>
              <a:t>?</a:t>
            </a:r>
          </a:p>
        </p:txBody>
      </p:sp>
      <p:sp>
        <p:nvSpPr>
          <p:cNvPr id="6" name="">
            <a:extLst xmlns:a="http://schemas.openxmlformats.org/drawingml/2006/main">
              <a:ext uri="{FF2B5EF4-FFF2-40B4-BE49-F238E27FC236}">
                <a16:creationId xmlns:a16="http://schemas.microsoft.com/office/drawing/2014/main" id="{32C60A45-6CB7-439F-9172-7D268FE3FF91}"/>
              </a:ext>
            </a:extLst>
          </p:cNvPr>
          <p:cNvSpPr>
            <a:spLocks xmlns:a="http://schemas.openxmlformats.org/drawingml/2006/main" noGrp="1"/>
          </p:cNvSpPr>
          <p:nvPr/>
        </p:nvSpPr>
        <p:spPr>
          <a:xfrm xmlns:a="http://schemas.openxmlformats.org/drawingml/2006/main">
            <a:off x="1809750" y="2705100"/>
            <a:ext cx="9048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175" b="1" i="0">
                <a:solidFill>
                  <a:srgbClr val="211A14"/>
                </a:solidFill>
              </a:defRPr>
            </a:pPr>
            <a:r>
              <a:rPr sz="2175" b="1" i="0">
                <a:solidFill>
                  <a:srgbClr val="211A14"/>
                </a:solidFill>
              </a:rPr>
              <a:t>What small rescue, answered prayer, or faithful moment do you need to remember before your next giant?</a:t>
            </a:r>
          </a:p>
        </p:txBody>
      </p:sp>
      <p:sp>
        <p:nvSpPr>
          <p:cNvPr id="7" name="">
            <a:extLst xmlns:a="http://schemas.openxmlformats.org/drawingml/2006/main">
              <a:ext uri="{FF2B5EF4-FFF2-40B4-BE49-F238E27FC236}">
                <a16:creationId xmlns:a16="http://schemas.microsoft.com/office/drawing/2014/main" id="{C80917B5-5156-4B6C-A170-B6836333842D}"/>
              </a:ext>
            </a:extLst>
          </p:cNvPr>
          <p:cNvSpPr>
            <a:spLocks xmlns:a="http://schemas.openxmlformats.org/drawingml/2006/main" noGrp="1"/>
          </p:cNvSpPr>
          <p:nvPr/>
        </p:nvSpPr>
        <p:spPr>
          <a:xfrm xmlns:a="http://schemas.openxmlformats.org/drawingml/2006/main">
            <a:off x="1809750" y="4495800"/>
            <a:ext cx="885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0" i="1">
                <a:solidFill>
                  <a:srgbClr val="D64C2B"/>
                </a:solidFill>
              </a:defRPr>
            </a:pPr>
            <a:r>
              <a:rPr sz="1125" b="0" i="1">
                <a:solidFill>
                  <a:srgbClr val="D64C2B"/>
                </a:solidFill>
              </a:rPr>
              <a:t>Name one thing that is easy to forget.</a:t>
            </a:r>
          </a:p>
        </p:txBody>
      </p:sp>
      <p:sp>
        <p:nvSpPr>
          <p:cNvPr id="8" name="">
            <a:extLst xmlns:a="http://schemas.openxmlformats.org/drawingml/2006/main">
              <a:ext uri="{FF2B5EF4-FFF2-40B4-BE49-F238E27FC236}">
                <a16:creationId xmlns:a16="http://schemas.microsoft.com/office/drawing/2014/main" id="{2BCACA41-C30E-4FDA-ACA7-AB904443B228}"/>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E116B964-6ADE-4F5F-AB2B-DBA275D5B601}"/>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6CDC5676-5F3C-435B-9F7E-4560F0D38FB1}"/>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19 · 30 · 45 · 60</a:t>
            </a:r>
          </a:p>
        </p:txBody>
      </p:sp>
    </p:spTree>
    <p:extLst>
      <p:ext uri="{BB962C8B-B14F-4D97-AF65-F5344CB8AC3E}">
        <p14:creationId xmlns:p14="http://schemas.microsoft.com/office/powerpoint/2010/main" val="1474815457"/>
      </p:ext>
    </p:extLst>
  </p:cSld>
</p:sld>
</file>

<file path=ppt/slides/slide2.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C47F73A7-6A23-4A7C-903C-C8349E56506B}"/>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D64C2B"/>
                </a:solidFill>
              </a:defRPr>
            </a:pPr>
            <a:r>
              <a:rPr sz="825" b="1" i="0">
                <a:solidFill>
                  <a:srgbClr val="D64C2B"/>
                </a:solidFill>
              </a:rPr>
              <a:t>GAME ONE · HOW IT WORKS</a:t>
            </a:r>
          </a:p>
        </p:txBody>
      </p:sp>
      <p:sp>
        <p:nvSpPr>
          <p:cNvPr id="2" name="">
            <a:extLst xmlns:a="http://schemas.openxmlformats.org/drawingml/2006/main">
              <a:ext uri="{FF2B5EF4-FFF2-40B4-BE49-F238E27FC236}">
                <a16:creationId xmlns:a16="http://schemas.microsoft.com/office/drawing/2014/main" id="{5C6FEE4C-0E64-43F0-A879-A7BB10EB325E}"/>
              </a:ext>
            </a:extLst>
          </p:cNvPr>
          <p:cNvSpPr>
            <a:spLocks xmlns:a="http://schemas.openxmlformats.org/drawingml/2006/main" noGrp="1"/>
          </p:cNvSpPr>
          <p:nvPr/>
        </p:nvSpPr>
        <p:spPr>
          <a:xfrm xmlns:a="http://schemas.openxmlformats.org/drawingml/2006/main">
            <a:off x="685800" y="895350"/>
            <a:ext cx="108204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150" b="1" i="0">
                <a:solidFill>
                  <a:srgbClr val="211A14"/>
                </a:solidFill>
              </a:defRPr>
            </a:pPr>
            <a:r>
              <a:rPr sz="3150" b="1" i="0">
                <a:solidFill>
                  <a:srgbClr val="211A14"/>
                </a:solidFill>
              </a:rPr>
              <a:t>Wait or warn?</a:t>
            </a:r>
          </a:p>
        </p:txBody>
      </p:sp>
      <p:sp>
        <p:nvSpPr>
          <p:cNvPr id="3" name="">
            <a:extLst xmlns:a="http://schemas.openxmlformats.org/drawingml/2006/main">
              <a:ext uri="{FF2B5EF4-FFF2-40B4-BE49-F238E27FC236}">
                <a16:creationId xmlns:a16="http://schemas.microsoft.com/office/drawing/2014/main" id="{A0E2A189-8239-4388-A1AB-803509870B2D}"/>
              </a:ext>
            </a:extLst>
          </p:cNvPr>
          <p:cNvSpPr>
            <a:spLocks xmlns:a="http://schemas.openxmlformats.org/drawingml/2006/main" noGrp="1"/>
          </p:cNvSpPr>
          <p:nvPr/>
        </p:nvSpPr>
        <p:spPr>
          <a:xfrm xmlns:a="http://schemas.openxmlformats.org/drawingml/2006/main">
            <a:off x="685800" y="2095500"/>
            <a:ext cx="10820400" cy="3333750"/>
          </a:xfrm>
          <a:prstGeom xmlns:a="http://schemas.openxmlformats.org/drawingml/2006/main" prst="roundRect">
            <a:avLst>
              <a:gd name="adj" fmla="val 4571"/>
            </a:avLst>
          </a:prstGeom>
          <a:solidFill xmlns:a="http://schemas.openxmlformats.org/drawingml/2006/main">
            <a:srgbClr val="FDFBF7"/>
          </a:solidFill>
          <a:ln xmlns:a="http://schemas.openxmlformats.org/drawingml/2006/main" w="9525">
            <a:solidFill>
              <a:srgbClr val="D8CEC0"/>
            </a:solidFill>
            <a:prstDash val="solid"/>
          </a:ln>
        </p:spPr>
      </p:sp>
      <p:sp>
        <p:nvSpPr>
          <p:cNvPr id="4" name="">
            <a:extLst xmlns:a="http://schemas.openxmlformats.org/drawingml/2006/main">
              <a:ext uri="{FF2B5EF4-FFF2-40B4-BE49-F238E27FC236}">
                <a16:creationId xmlns:a16="http://schemas.microsoft.com/office/drawing/2014/main" id="{5458CA65-A2BE-4F00-BBC7-6421287D43FF}"/>
              </a:ext>
            </a:extLst>
          </p:cNvPr>
          <p:cNvSpPr>
            <a:spLocks xmlns:a="http://schemas.openxmlformats.org/drawingml/2006/main" noGrp="1"/>
          </p:cNvSpPr>
          <p:nvPr/>
        </p:nvSpPr>
        <p:spPr>
          <a:xfrm xmlns:a="http://schemas.openxmlformats.org/drawingml/2006/main">
            <a:off x="1066800" y="2628900"/>
            <a:ext cx="381000" cy="381000"/>
          </a:xfrm>
          <a:prstGeom xmlns:a="http://schemas.openxmlformats.org/drawingml/2006/main" prst="ellipse">
            <a:avLst/>
          </a:prstGeom>
          <a:solidFill xmlns:a="http://schemas.openxmlformats.org/drawingml/2006/main">
            <a:srgbClr val="D64C2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3ED0CF4-23A6-4575-B8B1-77A14CDC3CCB}"/>
              </a:ext>
            </a:extLst>
          </p:cNvPr>
          <p:cNvSpPr>
            <a:spLocks xmlns:a="http://schemas.openxmlformats.org/drawingml/2006/main" noGrp="1"/>
          </p:cNvSpPr>
          <p:nvPr/>
        </p:nvSpPr>
        <p:spPr>
          <a:xfrm xmlns:a="http://schemas.openxmlformats.org/drawingml/2006/main">
            <a:off x="1066800" y="2676525"/>
            <a:ext cx="381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FFFFFF"/>
                </a:solidFill>
              </a:defRPr>
            </a:pPr>
            <a:r>
              <a:rPr sz="1650" b="1" i="0">
                <a:solidFill>
                  <a:srgbClr val="FFFFFF"/>
                </a:solidFill>
              </a:rPr>
              <a:t>?</a:t>
            </a:r>
          </a:p>
        </p:txBody>
      </p:sp>
      <p:sp>
        <p:nvSpPr>
          <p:cNvPr id="6" name="">
            <a:extLst xmlns:a="http://schemas.openxmlformats.org/drawingml/2006/main">
              <a:ext uri="{FF2B5EF4-FFF2-40B4-BE49-F238E27FC236}">
                <a16:creationId xmlns:a16="http://schemas.microsoft.com/office/drawing/2014/main" id="{53B47DDF-37D7-4341-A37A-9705BFA0E989}"/>
              </a:ext>
            </a:extLst>
          </p:cNvPr>
          <p:cNvSpPr>
            <a:spLocks xmlns:a="http://schemas.openxmlformats.org/drawingml/2006/main" noGrp="1"/>
          </p:cNvSpPr>
          <p:nvPr/>
        </p:nvSpPr>
        <p:spPr>
          <a:xfrm xmlns:a="http://schemas.openxmlformats.org/drawingml/2006/main">
            <a:off x="1809750" y="2514600"/>
            <a:ext cx="8858250" cy="1028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025" b="0" i="0">
                <a:solidFill>
                  <a:srgbClr val="211A14"/>
                </a:solidFill>
              </a:defRPr>
            </a:pPr>
            <a:r>
              <a:rPr sz="2025" b="0" i="0">
                <a:solidFill>
                  <a:srgbClr val="211A14"/>
                </a:solidFill>
              </a:rPr>
              <a:t>Something changes in a crowd. You notice first, and nobody older is moving. What makes you speak?</a:t>
            </a:r>
          </a:p>
        </p:txBody>
      </p:sp>
      <p:sp>
        <p:nvSpPr>
          <p:cNvPr id="7" name="">
            <a:extLst xmlns:a="http://schemas.openxmlformats.org/drawingml/2006/main">
              <a:ext uri="{FF2B5EF4-FFF2-40B4-BE49-F238E27FC236}">
                <a16:creationId xmlns:a16="http://schemas.microsoft.com/office/drawing/2014/main" id="{F473540E-2FF2-42C9-977F-5AC8B92D58BD}"/>
              </a:ext>
            </a:extLst>
          </p:cNvPr>
          <p:cNvSpPr>
            <a:spLocks xmlns:a="http://schemas.openxmlformats.org/drawingml/2006/main" noGrp="1"/>
          </p:cNvSpPr>
          <p:nvPr/>
        </p:nvSpPr>
        <p:spPr>
          <a:xfrm xmlns:a="http://schemas.openxmlformats.org/drawingml/2006/main">
            <a:off x="1809750" y="3829050"/>
            <a:ext cx="8858250" cy="0"/>
          </a:xfrm>
          <a:prstGeom xmlns:a="http://schemas.openxmlformats.org/drawingml/2006/main" prst="line">
            <a:avLst/>
          </a:prstGeom>
          <a:noFill xmlns:a="http://schemas.openxmlformats.org/drawingml/2006/main"/>
          <a:ln xmlns:a="http://schemas.openxmlformats.org/drawingml/2006/main" w="9525">
            <a:solidFill>
              <a:srgbClr val="D8CEC0"/>
            </a:solidFill>
            <a:prstDash val="solid"/>
          </a:ln>
        </p:spPr>
      </p:sp>
      <p:sp>
        <p:nvSpPr>
          <p:cNvPr id="8" name="">
            <a:extLst xmlns:a="http://schemas.openxmlformats.org/drawingml/2006/main">
              <a:ext uri="{FF2B5EF4-FFF2-40B4-BE49-F238E27FC236}">
                <a16:creationId xmlns:a16="http://schemas.microsoft.com/office/drawing/2014/main" id="{ACC3A8A4-41D0-4A64-A9B6-21F6C05A99A0}"/>
              </a:ext>
            </a:extLst>
          </p:cNvPr>
          <p:cNvSpPr>
            <a:spLocks xmlns:a="http://schemas.openxmlformats.org/drawingml/2006/main" noGrp="1"/>
          </p:cNvSpPr>
          <p:nvPr/>
        </p:nvSpPr>
        <p:spPr>
          <a:xfrm xmlns:a="http://schemas.openxmlformats.org/drawingml/2006/main">
            <a:off x="1809750" y="4114800"/>
            <a:ext cx="66675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1" i="0">
                <a:solidFill>
                  <a:srgbClr val="3C342C"/>
                </a:solidFill>
              </a:defRPr>
            </a:pPr>
            <a:r>
              <a:rPr sz="1650" b="1" i="0">
                <a:solidFill>
                  <a:srgbClr val="3C342C"/>
                </a:solidFill>
              </a:rPr>
              <a:t>Know the signal</a:t>
            </a:r>
          </a:p>
          <a:p xmlns:a="http://schemas.openxmlformats.org/drawingml/2006/main">
            <a:pPr algn="l">
              <a:defRPr sz="1650" b="1" i="0">
                <a:solidFill>
                  <a:srgbClr val="3C342C"/>
                </a:solidFill>
              </a:defRPr>
            </a:pPr>
            <a:r>
              <a:rPr sz="1650" b="1" i="0">
                <a:solidFill>
                  <a:srgbClr val="3C342C"/>
                </a:solidFill>
              </a:rPr>
              <a:t>Ask for help</a:t>
            </a:r>
          </a:p>
          <a:p xmlns:a="http://schemas.openxmlformats.org/drawingml/2006/main">
            <a:pPr algn="l">
              <a:defRPr sz="1650" b="1" i="0">
                <a:solidFill>
                  <a:srgbClr val="3C342C"/>
                </a:solidFill>
              </a:defRPr>
            </a:pPr>
            <a:r>
              <a:rPr sz="1650" b="1" i="0">
                <a:solidFill>
                  <a:srgbClr val="3C342C"/>
                </a:solidFill>
              </a:rPr>
              <a:t>Trust the room</a:t>
            </a:r>
          </a:p>
          <a:p xmlns:a="http://schemas.openxmlformats.org/drawingml/2006/main">
            <a:pPr algn="l">
              <a:defRPr sz="1650" b="1" i="0">
                <a:solidFill>
                  <a:srgbClr val="3C342C"/>
                </a:solidFill>
              </a:defRPr>
            </a:pPr>
            <a:r>
              <a:rPr sz="1650" b="1" i="0">
                <a:solidFill>
                  <a:srgbClr val="3C342C"/>
                </a:solidFill>
              </a:rPr>
              <a:t>Stay quiet</a:t>
            </a:r>
          </a:p>
        </p:txBody>
      </p:sp>
      <p:sp>
        <p:nvSpPr>
          <p:cNvPr id="9" name="">
            <a:extLst xmlns:a="http://schemas.openxmlformats.org/drawingml/2006/main">
              <a:ext uri="{FF2B5EF4-FFF2-40B4-BE49-F238E27FC236}">
                <a16:creationId xmlns:a16="http://schemas.microsoft.com/office/drawing/2014/main" id="{58DB1317-EC83-481E-A19F-A2A60061CBE8}"/>
              </a:ext>
            </a:extLst>
          </p:cNvPr>
          <p:cNvSpPr>
            <a:spLocks xmlns:a="http://schemas.openxmlformats.org/drawingml/2006/main" noGrp="1"/>
          </p:cNvSpPr>
          <p:nvPr/>
        </p:nvSpPr>
        <p:spPr>
          <a:xfrm xmlns:a="http://schemas.openxmlformats.org/drawingml/2006/main">
            <a:off x="1809750" y="5048250"/>
            <a:ext cx="6667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975" b="0" i="1">
                <a:solidFill>
                  <a:srgbClr val="D64C2B"/>
                </a:solidFill>
              </a:defRPr>
            </a:pPr>
            <a:r>
              <a:rPr sz="975" b="0" i="1">
                <a:solidFill>
                  <a:srgbClr val="D64C2B"/>
                </a:solidFill>
              </a:rPr>
              <a:t>Keep your answer private for now.</a:t>
            </a:r>
          </a:p>
        </p:txBody>
      </p:sp>
      <p:sp>
        <p:nvSpPr>
          <p:cNvPr id="10" name="">
            <a:extLst xmlns:a="http://schemas.openxmlformats.org/drawingml/2006/main">
              <a:ext uri="{FF2B5EF4-FFF2-40B4-BE49-F238E27FC236}">
                <a16:creationId xmlns:a16="http://schemas.microsoft.com/office/drawing/2014/main" id="{07003FD5-5413-49FC-9BC0-E17166921767}"/>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11" name="">
            <a:extLst xmlns:a="http://schemas.openxmlformats.org/drawingml/2006/main">
              <a:ext uri="{FF2B5EF4-FFF2-40B4-BE49-F238E27FC236}">
                <a16:creationId xmlns:a16="http://schemas.microsoft.com/office/drawing/2014/main" id="{0197C986-C43A-48CA-9470-FA770BD732B3}"/>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1D427E0A-9049-460D-8823-39B8EDD23F52}"/>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2 · 30 · 45 · 60</a:t>
            </a:r>
          </a:p>
        </p:txBody>
      </p:sp>
    </p:spTree>
    <p:extLst>
      <p:ext uri="{BB962C8B-B14F-4D97-AF65-F5344CB8AC3E}">
        <p14:creationId xmlns:p14="http://schemas.microsoft.com/office/powerpoint/2010/main" val="1607389645"/>
      </p:ext>
    </p:extLst>
  </p:cSld>
</p:sld>
</file>

<file path=ppt/slides/slide20.xml><?xml version="1.0" encoding="utf-8"?>
<p:sld xmlns:p="http://schemas.openxmlformats.org/presentationml/2006/main">
  <p:cSld>
    <p:bg>
      <p:bgPr>
        <a:solidFill xmlns:a="http://schemas.openxmlformats.org/drawingml/2006/main">
          <a:srgbClr val="0D0B09"/>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8F354392-D549-458E-A92A-2E14A7ADF984}"/>
              </a:ext>
            </a:extLst>
          </p:cNvPr>
          <p:cNvSpPr>
            <a:spLocks xmlns:a="http://schemas.openxmlformats.org/drawingml/2006/main" noGrp="1"/>
          </p:cNvSpPr>
          <p:nvPr/>
        </p:nvSpPr>
        <p:spPr>
          <a:xfrm xmlns:a="http://schemas.openxmlformats.org/drawingml/2006/main">
            <a:off x="8572500" y="3714750"/>
            <a:ext cx="2857500" cy="2857500"/>
          </a:xfrm>
          <a:prstGeom xmlns:a="http://schemas.openxmlformats.org/drawingml/2006/main" prst="ellipse">
            <a:avLst/>
          </a:prstGeom>
          <a:solidFill xmlns:a="http://schemas.openxmlformats.org/drawingml/2006/main">
            <a:srgbClr val="351C10"/>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57459007-E236-45C9-8918-2FEA543142DA}"/>
              </a:ext>
            </a:extLst>
          </p:cNvPr>
          <p:cNvSpPr>
            <a:spLocks xmlns:a="http://schemas.openxmlformats.org/drawingml/2006/main" noGrp="1"/>
          </p:cNvSpPr>
          <p:nvPr/>
        </p:nvSpPr>
        <p:spPr>
          <a:xfrm xmlns:a="http://schemas.openxmlformats.org/drawingml/2006/main">
            <a:off x="0" y="0"/>
            <a:ext cx="1714500" cy="1714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669639BF-245E-401A-957C-F287E5AD757B}"/>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0D8C84"/>
                </a:solidFill>
              </a:defRPr>
            </a:pPr>
            <a:r>
              <a:rPr sz="825" b="1" i="0">
                <a:solidFill>
                  <a:srgbClr val="0D8C84"/>
                </a:solidFill>
              </a:rPr>
              <a:t>YOUR MOVE · DO THIS TODAY</a:t>
            </a:r>
          </a:p>
        </p:txBody>
      </p:sp>
      <p:sp>
        <p:nvSpPr>
          <p:cNvPr id="4" name="">
            <a:extLst xmlns:a="http://schemas.openxmlformats.org/drawingml/2006/main">
              <a:ext uri="{FF2B5EF4-FFF2-40B4-BE49-F238E27FC236}">
                <a16:creationId xmlns:a16="http://schemas.microsoft.com/office/drawing/2014/main" id="{B5D6DAE6-A729-4A12-8A5E-D3234C575D6B}"/>
              </a:ext>
            </a:extLst>
          </p:cNvPr>
          <p:cNvSpPr>
            <a:spLocks xmlns:a="http://schemas.openxmlformats.org/drawingml/2006/main" noGrp="1"/>
          </p:cNvSpPr>
          <p:nvPr/>
        </p:nvSpPr>
        <p:spPr>
          <a:xfrm xmlns:a="http://schemas.openxmlformats.org/drawingml/2006/main">
            <a:off x="685800" y="1066800"/>
            <a:ext cx="647700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300" b="1" i="0">
                <a:solidFill>
                  <a:srgbClr val="F5F0E6"/>
                </a:solidFill>
              </a:defRPr>
            </a:pPr>
            <a:r>
              <a:rPr sz="3300" b="1" i="0">
                <a:solidFill>
                  <a:srgbClr val="F5F0E6"/>
                </a:solidFill>
              </a:rPr>
              <a:t>The Signal Card</a:t>
            </a:r>
          </a:p>
        </p:txBody>
      </p:sp>
      <p:sp>
        <p:nvSpPr>
          <p:cNvPr id="5" name="">
            <a:extLst xmlns:a="http://schemas.openxmlformats.org/drawingml/2006/main">
              <a:ext uri="{FF2B5EF4-FFF2-40B4-BE49-F238E27FC236}">
                <a16:creationId xmlns:a16="http://schemas.microsoft.com/office/drawing/2014/main" id="{618649FD-9C31-4B43-BE56-2581DE8E5BE0}"/>
              </a:ext>
            </a:extLst>
          </p:cNvPr>
          <p:cNvSpPr>
            <a:spLocks xmlns:a="http://schemas.openxmlformats.org/drawingml/2006/main" noGrp="1"/>
          </p:cNvSpPr>
          <p:nvPr/>
        </p:nvSpPr>
        <p:spPr>
          <a:xfrm xmlns:a="http://schemas.openxmlformats.org/drawingml/2006/main">
            <a:off x="685800" y="2495550"/>
            <a:ext cx="6191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D9D1C7"/>
                </a:solidFill>
              </a:defRPr>
            </a:pPr>
            <a:r>
              <a:rPr sz="1575" b="0" i="0">
                <a:solidFill>
                  <a:srgbClr val="D9D1C7"/>
                </a:solidFill>
              </a:rPr>
              <a:t>Write one situation where you may be the youngest, newest, or least official person in the room. Name what you already know to do. Then name the part that cannot be handled by information alone. Choose one person you trust and one step you will take this week. If the situation involves real danger or harm, tell a trusted adult instead of handling it alone.</a:t>
            </a:r>
          </a:p>
        </p:txBody>
      </p:sp>
      <p:sp>
        <p:nvSpPr>
          <p:cNvPr id="6" name="">
            <a:extLst xmlns:a="http://schemas.openxmlformats.org/drawingml/2006/main">
              <a:ext uri="{FF2B5EF4-FFF2-40B4-BE49-F238E27FC236}">
                <a16:creationId xmlns:a16="http://schemas.microsoft.com/office/drawing/2014/main" id="{2B287A0B-B38D-4106-9CB2-E057D88D2389}"/>
              </a:ext>
            </a:extLst>
          </p:cNvPr>
          <p:cNvSpPr>
            <a:spLocks xmlns:a="http://schemas.openxmlformats.org/drawingml/2006/main" noGrp="1"/>
          </p:cNvSpPr>
          <p:nvPr/>
        </p:nvSpPr>
        <p:spPr>
          <a:xfrm xmlns:a="http://schemas.openxmlformats.org/drawingml/2006/main">
            <a:off x="8096250" y="1543050"/>
            <a:ext cx="2667000" cy="2667000"/>
          </a:xfrm>
          <a:prstGeom xmlns:a="http://schemas.openxmlformats.org/drawingml/2006/main" prst="ellipse">
            <a:avLst/>
          </a:prstGeom>
          <a:solidFill xmlns:a="http://schemas.openxmlformats.org/drawingml/2006/main">
            <a:srgbClr val="21150F"/>
          </a:solidFill>
          <a:ln xmlns:a="http://schemas.openxmlformats.org/drawingml/2006/main" w="19050">
            <a:solidFill>
              <a:srgbClr val="C1870A"/>
            </a:solidFill>
            <a:prstDash val="solid"/>
          </a:ln>
        </p:spPr>
      </p:sp>
      <p:sp>
        <p:nvSpPr>
          <p:cNvPr id="7" name="">
            <a:extLst xmlns:a="http://schemas.openxmlformats.org/drawingml/2006/main">
              <a:ext uri="{FF2B5EF4-FFF2-40B4-BE49-F238E27FC236}">
                <a16:creationId xmlns:a16="http://schemas.microsoft.com/office/drawing/2014/main" id="{96C4C1E2-81BF-4980-B8A2-085A1C0F97B4}"/>
              </a:ext>
            </a:extLst>
          </p:cNvPr>
          <p:cNvSpPr>
            <a:spLocks xmlns:a="http://schemas.openxmlformats.org/drawingml/2006/main" noGrp="1"/>
          </p:cNvSpPr>
          <p:nvPr/>
        </p:nvSpPr>
        <p:spPr>
          <a:xfrm xmlns:a="http://schemas.openxmlformats.org/drawingml/2006/main">
            <a:off x="8477250" y="2133600"/>
            <a:ext cx="1905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025" b="1" i="0">
                <a:solidFill>
                  <a:srgbClr val="F5F0E6"/>
                </a:solidFill>
              </a:defRPr>
            </a:pPr>
            <a:r>
              <a:rPr sz="2025" b="1" i="0">
                <a:solidFill>
                  <a:srgbClr val="F5F0E6"/>
                </a:solidFill>
              </a:rPr>
              <a:t>Notice it.</a:t>
            </a:r>
          </a:p>
          <a:p xmlns:a="http://schemas.openxmlformats.org/drawingml/2006/main">
            <a:pPr algn="ctr">
              <a:defRPr sz="2025" b="1" i="0">
                <a:solidFill>
                  <a:srgbClr val="F5F0E6"/>
                </a:solidFill>
              </a:defRPr>
            </a:pPr>
            <a:r>
              <a:rPr sz="2025" b="1" i="0">
                <a:solidFill>
                  <a:srgbClr val="F5F0E6"/>
                </a:solidFill>
              </a:rPr>
              <a:t>Name it.</a:t>
            </a:r>
          </a:p>
          <a:p xmlns:a="http://schemas.openxmlformats.org/drawingml/2006/main">
            <a:pPr algn="ctr">
              <a:defRPr sz="2025" b="1" i="0">
                <a:solidFill>
                  <a:srgbClr val="F5F0E6"/>
                </a:solidFill>
              </a:defRPr>
            </a:pPr>
            <a:r>
              <a:rPr sz="2025" b="1" i="0">
                <a:solidFill>
                  <a:srgbClr val="F5F0E6"/>
                </a:solidFill>
              </a:rPr>
              <a:t>Move.</a:t>
            </a:r>
          </a:p>
        </p:txBody>
      </p:sp>
      <p:sp>
        <p:nvSpPr>
          <p:cNvPr id="8" name="">
            <a:extLst xmlns:a="http://schemas.openxmlformats.org/drawingml/2006/main">
              <a:ext uri="{FF2B5EF4-FFF2-40B4-BE49-F238E27FC236}">
                <a16:creationId xmlns:a16="http://schemas.microsoft.com/office/drawing/2014/main" id="{549E2A38-284D-4F00-8C00-0BBE5F0D119F}"/>
              </a:ext>
            </a:extLst>
          </p:cNvPr>
          <p:cNvSpPr>
            <a:spLocks xmlns:a="http://schemas.openxmlformats.org/drawingml/2006/main" noGrp="1"/>
          </p:cNvSpPr>
          <p:nvPr/>
        </p:nvSpPr>
        <p:spPr>
          <a:xfrm xmlns:a="http://schemas.openxmlformats.org/drawingml/2006/main">
            <a:off x="8420100" y="4038600"/>
            <a:ext cx="20193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E4C06B"/>
                </a:solidFill>
              </a:defRPr>
            </a:pPr>
            <a:r>
              <a:rPr sz="1050" b="1" i="0">
                <a:solidFill>
                  <a:srgbClr val="E4C06B"/>
                </a:solidFill>
              </a:rPr>
              <a:t>One specific action.</a:t>
            </a:r>
          </a:p>
        </p:txBody>
      </p:sp>
      <p:sp>
        <p:nvSpPr>
          <p:cNvPr id="9" name="">
            <a:extLst xmlns:a="http://schemas.openxmlformats.org/drawingml/2006/main">
              <a:ext uri="{FF2B5EF4-FFF2-40B4-BE49-F238E27FC236}">
                <a16:creationId xmlns:a16="http://schemas.microsoft.com/office/drawing/2014/main" id="{83F14751-4BE6-40F5-9867-6F9F965A6D39}"/>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10" name="">
            <a:extLst xmlns:a="http://schemas.openxmlformats.org/drawingml/2006/main">
              <a:ext uri="{FF2B5EF4-FFF2-40B4-BE49-F238E27FC236}">
                <a16:creationId xmlns:a16="http://schemas.microsoft.com/office/drawing/2014/main" id="{19A68451-D625-4769-9EBD-09409E8D72F7}"/>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2D89B29B-0AC0-40C4-B508-A7B4C586C22A}"/>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20 · 30 · 45 · 60</a:t>
            </a:r>
          </a:p>
        </p:txBody>
      </p:sp>
    </p:spTree>
    <p:extLst>
      <p:ext uri="{BB962C8B-B14F-4D97-AF65-F5344CB8AC3E}">
        <p14:creationId xmlns:p14="http://schemas.microsoft.com/office/powerpoint/2010/main" val="1998062900"/>
      </p:ext>
    </p:extLst>
  </p:cSld>
</p:sld>
</file>

<file path=ppt/slides/slide21.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4E089076-B53D-4E3D-92EA-099AA3570708}"/>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D64C2B"/>
                </a:solidFill>
              </a:defRPr>
            </a:pPr>
            <a:r>
              <a:rPr sz="825" b="1" i="0">
                <a:solidFill>
                  <a:srgbClr val="D64C2B"/>
                </a:solidFill>
              </a:rPr>
              <a:t>YOUR MOVE · ONE CARD, THREE LINES</a:t>
            </a:r>
          </a:p>
        </p:txBody>
      </p:sp>
      <p:sp>
        <p:nvSpPr>
          <p:cNvPr id="2" name="">
            <a:extLst xmlns:a="http://schemas.openxmlformats.org/drawingml/2006/main">
              <a:ext uri="{FF2B5EF4-FFF2-40B4-BE49-F238E27FC236}">
                <a16:creationId xmlns:a16="http://schemas.microsoft.com/office/drawing/2014/main" id="{4B765260-12DE-4ED2-9A12-92BF40C9D1F9}"/>
              </a:ext>
            </a:extLst>
          </p:cNvPr>
          <p:cNvSpPr>
            <a:spLocks xmlns:a="http://schemas.openxmlformats.org/drawingml/2006/main" noGrp="1"/>
          </p:cNvSpPr>
          <p:nvPr/>
        </p:nvSpPr>
        <p:spPr>
          <a:xfrm xmlns:a="http://schemas.openxmlformats.org/drawingml/2006/main">
            <a:off x="685800" y="895350"/>
            <a:ext cx="108204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000" b="1" i="0">
                <a:solidFill>
                  <a:srgbClr val="211A14"/>
                </a:solidFill>
              </a:defRPr>
            </a:pPr>
            <a:r>
              <a:rPr sz="3000" b="1" i="0">
                <a:solidFill>
                  <a:srgbClr val="211A14"/>
                </a:solidFill>
              </a:rPr>
              <a:t>Three lines before the giant.</a:t>
            </a:r>
          </a:p>
        </p:txBody>
      </p:sp>
      <p:sp>
        <p:nvSpPr>
          <p:cNvPr id="3" name="">
            <a:extLst xmlns:a="http://schemas.openxmlformats.org/drawingml/2006/main">
              <a:ext uri="{FF2B5EF4-FFF2-40B4-BE49-F238E27FC236}">
                <a16:creationId xmlns:a16="http://schemas.microsoft.com/office/drawing/2014/main" id="{627F36CD-E9C5-4BB0-8123-2E18BF794F64}"/>
              </a:ext>
            </a:extLst>
          </p:cNvPr>
          <p:cNvSpPr>
            <a:spLocks xmlns:a="http://schemas.openxmlformats.org/drawingml/2006/main" noGrp="1"/>
          </p:cNvSpPr>
          <p:nvPr/>
        </p:nvSpPr>
        <p:spPr>
          <a:xfrm xmlns:a="http://schemas.openxmlformats.org/drawingml/2006/main">
            <a:off x="685800" y="1676400"/>
            <a:ext cx="1047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6B655C"/>
                </a:solidFill>
              </a:defRPr>
            </a:pPr>
            <a:r>
              <a:rPr sz="1350" b="0" i="0">
                <a:solidFill>
                  <a:srgbClr val="6B655C"/>
                </a:solidFill>
              </a:rPr>
              <a:t>A fact may start your voice. Trust helps move your feet.</a:t>
            </a:r>
          </a:p>
        </p:txBody>
      </p:sp>
      <p:sp>
        <p:nvSpPr>
          <p:cNvPr id="4" name="">
            <a:extLst xmlns:a="http://schemas.openxmlformats.org/drawingml/2006/main">
              <a:ext uri="{FF2B5EF4-FFF2-40B4-BE49-F238E27FC236}">
                <a16:creationId xmlns:a16="http://schemas.microsoft.com/office/drawing/2014/main" id="{82EA694E-2818-426A-AE0B-FE3A3E4B56E2}"/>
              </a:ext>
            </a:extLst>
          </p:cNvPr>
          <p:cNvSpPr>
            <a:spLocks xmlns:a="http://schemas.openxmlformats.org/drawingml/2006/main" noGrp="1"/>
          </p:cNvSpPr>
          <p:nvPr/>
        </p:nvSpPr>
        <p:spPr>
          <a:xfrm xmlns:a="http://schemas.openxmlformats.org/drawingml/2006/main">
            <a:off x="685800" y="2190750"/>
            <a:ext cx="10820400" cy="3333750"/>
          </a:xfrm>
          <a:prstGeom xmlns:a="http://schemas.openxmlformats.org/drawingml/2006/main" prst="roundRect">
            <a:avLst>
              <a:gd name="adj" fmla="val 4571"/>
            </a:avLst>
          </a:prstGeom>
          <a:solidFill xmlns:a="http://schemas.openxmlformats.org/drawingml/2006/main">
            <a:srgbClr val="FDFBF7"/>
          </a:solidFill>
          <a:ln xmlns:a="http://schemas.openxmlformats.org/drawingml/2006/main" w="9525">
            <a:solidFill>
              <a:srgbClr val="D8CEC0"/>
            </a:solidFill>
            <a:prstDash val="solid"/>
          </a:ln>
        </p:spPr>
      </p:sp>
      <p:sp>
        <p:nvSpPr>
          <p:cNvPr id="5" name="">
            <a:extLst xmlns:a="http://schemas.openxmlformats.org/drawingml/2006/main">
              <a:ext uri="{FF2B5EF4-FFF2-40B4-BE49-F238E27FC236}">
                <a16:creationId xmlns:a16="http://schemas.microsoft.com/office/drawing/2014/main" id="{3D8753B3-FD37-42B5-B5E8-060839D4C8DF}"/>
              </a:ext>
            </a:extLst>
          </p:cNvPr>
          <p:cNvSpPr>
            <a:spLocks xmlns:a="http://schemas.openxmlformats.org/drawingml/2006/main" noGrp="1"/>
          </p:cNvSpPr>
          <p:nvPr/>
        </p:nvSpPr>
        <p:spPr>
          <a:xfrm xmlns:a="http://schemas.openxmlformats.org/drawingml/2006/main">
            <a:off x="1028700" y="2552700"/>
            <a:ext cx="323850" cy="323850"/>
          </a:xfrm>
          <a:prstGeom xmlns:a="http://schemas.openxmlformats.org/drawingml/2006/main" prst="ellipse">
            <a:avLst/>
          </a:prstGeom>
          <a:solidFill xmlns:a="http://schemas.openxmlformats.org/drawingml/2006/main">
            <a:srgbClr val="C1870A"/>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E1DDC525-E332-401F-8E3C-255881B23706}"/>
              </a:ext>
            </a:extLst>
          </p:cNvPr>
          <p:cNvSpPr>
            <a:spLocks xmlns:a="http://schemas.openxmlformats.org/drawingml/2006/main" noGrp="1"/>
          </p:cNvSpPr>
          <p:nvPr/>
        </p:nvSpPr>
        <p:spPr>
          <a:xfrm xmlns:a="http://schemas.openxmlformats.org/drawingml/2006/main">
            <a:off x="1028700" y="2609850"/>
            <a:ext cx="3238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1</a:t>
            </a:r>
          </a:p>
        </p:txBody>
      </p:sp>
      <p:sp>
        <p:nvSpPr>
          <p:cNvPr id="7" name="">
            <a:extLst xmlns:a="http://schemas.openxmlformats.org/drawingml/2006/main">
              <a:ext uri="{FF2B5EF4-FFF2-40B4-BE49-F238E27FC236}">
                <a16:creationId xmlns:a16="http://schemas.microsoft.com/office/drawing/2014/main" id="{D4015A47-7EB5-4985-A411-98534CC6FCD4}"/>
              </a:ext>
            </a:extLst>
          </p:cNvPr>
          <p:cNvSpPr>
            <a:spLocks xmlns:a="http://schemas.openxmlformats.org/drawingml/2006/main" noGrp="1"/>
          </p:cNvSpPr>
          <p:nvPr/>
        </p:nvSpPr>
        <p:spPr>
          <a:xfrm xmlns:a="http://schemas.openxmlformats.org/drawingml/2006/main">
            <a:off x="1657350" y="2581275"/>
            <a:ext cx="9334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3C342C"/>
                </a:solidFill>
              </a:defRPr>
            </a:pPr>
            <a:r>
              <a:rPr sz="1350" b="0" i="0">
                <a:solidFill>
                  <a:srgbClr val="3C342C"/>
                </a:solidFill>
              </a:rPr>
              <a:t>The signal I need to notice is...</a:t>
            </a:r>
          </a:p>
        </p:txBody>
      </p:sp>
      <p:sp>
        <p:nvSpPr>
          <p:cNvPr id="8" name="">
            <a:extLst xmlns:a="http://schemas.openxmlformats.org/drawingml/2006/main">
              <a:ext uri="{FF2B5EF4-FFF2-40B4-BE49-F238E27FC236}">
                <a16:creationId xmlns:a16="http://schemas.microsoft.com/office/drawing/2014/main" id="{52ADCB78-3000-4141-9173-BA3B8F956837}"/>
              </a:ext>
            </a:extLst>
          </p:cNvPr>
          <p:cNvSpPr>
            <a:spLocks xmlns:a="http://schemas.openxmlformats.org/drawingml/2006/main" noGrp="1"/>
          </p:cNvSpPr>
          <p:nvPr/>
        </p:nvSpPr>
        <p:spPr>
          <a:xfrm xmlns:a="http://schemas.openxmlformats.org/drawingml/2006/main">
            <a:off x="1657350" y="3028950"/>
            <a:ext cx="9239250" cy="0"/>
          </a:xfrm>
          <a:prstGeom xmlns:a="http://schemas.openxmlformats.org/drawingml/2006/main" prst="line">
            <a:avLst/>
          </a:prstGeom>
          <a:noFill xmlns:a="http://schemas.openxmlformats.org/drawingml/2006/main"/>
          <a:ln xmlns:a="http://schemas.openxmlformats.org/drawingml/2006/main" w="9525">
            <a:solidFill>
              <a:srgbClr val="D8CEC0"/>
            </a:solidFill>
            <a:prstDash val="solid"/>
          </a:ln>
        </p:spPr>
      </p:sp>
      <p:sp>
        <p:nvSpPr>
          <p:cNvPr id="9" name="">
            <a:extLst xmlns:a="http://schemas.openxmlformats.org/drawingml/2006/main">
              <a:ext uri="{FF2B5EF4-FFF2-40B4-BE49-F238E27FC236}">
                <a16:creationId xmlns:a16="http://schemas.microsoft.com/office/drawing/2014/main" id="{11890507-938E-426C-A8FA-46491D653471}"/>
              </a:ext>
            </a:extLst>
          </p:cNvPr>
          <p:cNvSpPr>
            <a:spLocks xmlns:a="http://schemas.openxmlformats.org/drawingml/2006/main" noGrp="1"/>
          </p:cNvSpPr>
          <p:nvPr/>
        </p:nvSpPr>
        <p:spPr>
          <a:xfrm xmlns:a="http://schemas.openxmlformats.org/drawingml/2006/main">
            <a:off x="1028700" y="3238500"/>
            <a:ext cx="323850" cy="323850"/>
          </a:xfrm>
          <a:prstGeom xmlns:a="http://schemas.openxmlformats.org/drawingml/2006/main" prst="ellipse">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CE161F1A-352D-492E-BDA6-1C92341AEFAB}"/>
              </a:ext>
            </a:extLst>
          </p:cNvPr>
          <p:cNvSpPr>
            <a:spLocks xmlns:a="http://schemas.openxmlformats.org/drawingml/2006/main" noGrp="1"/>
          </p:cNvSpPr>
          <p:nvPr/>
        </p:nvSpPr>
        <p:spPr>
          <a:xfrm xmlns:a="http://schemas.openxmlformats.org/drawingml/2006/main">
            <a:off x="1028700" y="3295650"/>
            <a:ext cx="3238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2</a:t>
            </a:r>
          </a:p>
        </p:txBody>
      </p:sp>
      <p:sp>
        <p:nvSpPr>
          <p:cNvPr id="11" name="">
            <a:extLst xmlns:a="http://schemas.openxmlformats.org/drawingml/2006/main">
              <a:ext uri="{FF2B5EF4-FFF2-40B4-BE49-F238E27FC236}">
                <a16:creationId xmlns:a16="http://schemas.microsoft.com/office/drawing/2014/main" id="{CED0C564-F362-46D5-B089-3CEB1BC17C15}"/>
              </a:ext>
            </a:extLst>
          </p:cNvPr>
          <p:cNvSpPr>
            <a:spLocks xmlns:a="http://schemas.openxmlformats.org/drawingml/2006/main" noGrp="1"/>
          </p:cNvSpPr>
          <p:nvPr/>
        </p:nvSpPr>
        <p:spPr>
          <a:xfrm xmlns:a="http://schemas.openxmlformats.org/drawingml/2006/main">
            <a:off x="1657350" y="3267075"/>
            <a:ext cx="9334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3C342C"/>
                </a:solidFill>
              </a:defRPr>
            </a:pPr>
            <a:r>
              <a:rPr sz="1350" b="0" i="0">
                <a:solidFill>
                  <a:srgbClr val="3C342C"/>
                </a:solidFill>
              </a:rPr>
              <a:t>What I can handle with what I know is...</a:t>
            </a:r>
          </a:p>
        </p:txBody>
      </p:sp>
      <p:sp>
        <p:nvSpPr>
          <p:cNvPr id="12" name="">
            <a:extLst xmlns:a="http://schemas.openxmlformats.org/drawingml/2006/main">
              <a:ext uri="{FF2B5EF4-FFF2-40B4-BE49-F238E27FC236}">
                <a16:creationId xmlns:a16="http://schemas.microsoft.com/office/drawing/2014/main" id="{3E0C74E2-21FA-426A-987F-7360F1BE6DA0}"/>
              </a:ext>
            </a:extLst>
          </p:cNvPr>
          <p:cNvSpPr>
            <a:spLocks xmlns:a="http://schemas.openxmlformats.org/drawingml/2006/main" noGrp="1"/>
          </p:cNvSpPr>
          <p:nvPr/>
        </p:nvSpPr>
        <p:spPr>
          <a:xfrm xmlns:a="http://schemas.openxmlformats.org/drawingml/2006/main">
            <a:off x="1657350" y="3714750"/>
            <a:ext cx="9239250" cy="0"/>
          </a:xfrm>
          <a:prstGeom xmlns:a="http://schemas.openxmlformats.org/drawingml/2006/main" prst="line">
            <a:avLst/>
          </a:prstGeom>
          <a:noFill xmlns:a="http://schemas.openxmlformats.org/drawingml/2006/main"/>
          <a:ln xmlns:a="http://schemas.openxmlformats.org/drawingml/2006/main" w="9525">
            <a:solidFill>
              <a:srgbClr val="D8CEC0"/>
            </a:solidFill>
            <a:prstDash val="solid"/>
          </a:ln>
        </p:spPr>
      </p:sp>
      <p:sp>
        <p:nvSpPr>
          <p:cNvPr id="13" name="">
            <a:extLst xmlns:a="http://schemas.openxmlformats.org/drawingml/2006/main">
              <a:ext uri="{FF2B5EF4-FFF2-40B4-BE49-F238E27FC236}">
                <a16:creationId xmlns:a16="http://schemas.microsoft.com/office/drawing/2014/main" id="{F26DD9D0-7F19-4C17-A803-B498BCCA09BC}"/>
              </a:ext>
            </a:extLst>
          </p:cNvPr>
          <p:cNvSpPr>
            <a:spLocks xmlns:a="http://schemas.openxmlformats.org/drawingml/2006/main" noGrp="1"/>
          </p:cNvSpPr>
          <p:nvPr/>
        </p:nvSpPr>
        <p:spPr>
          <a:xfrm xmlns:a="http://schemas.openxmlformats.org/drawingml/2006/main">
            <a:off x="1028700" y="3924300"/>
            <a:ext cx="323850" cy="323850"/>
          </a:xfrm>
          <a:prstGeom xmlns:a="http://schemas.openxmlformats.org/drawingml/2006/main" prst="ellipse">
            <a:avLst/>
          </a:prstGeom>
          <a:solidFill xmlns:a="http://schemas.openxmlformats.org/drawingml/2006/main">
            <a:srgbClr val="C1870A"/>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9DE7C50C-55F6-4F93-9EF5-FD44E169AD7D}"/>
              </a:ext>
            </a:extLst>
          </p:cNvPr>
          <p:cNvSpPr>
            <a:spLocks xmlns:a="http://schemas.openxmlformats.org/drawingml/2006/main" noGrp="1"/>
          </p:cNvSpPr>
          <p:nvPr/>
        </p:nvSpPr>
        <p:spPr>
          <a:xfrm xmlns:a="http://schemas.openxmlformats.org/drawingml/2006/main">
            <a:off x="1028700" y="3981450"/>
            <a:ext cx="3238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b="1" i="0">
                <a:solidFill>
                  <a:srgbClr val="FFFFFF"/>
                </a:solidFill>
              </a:defRPr>
            </a:pPr>
            <a:r>
              <a:rPr sz="1050" b="1" i="0">
                <a:solidFill>
                  <a:srgbClr val="FFFFFF"/>
                </a:solidFill>
              </a:rPr>
              <a:t>3</a:t>
            </a:r>
          </a:p>
        </p:txBody>
      </p:sp>
      <p:sp>
        <p:nvSpPr>
          <p:cNvPr id="15" name="">
            <a:extLst xmlns:a="http://schemas.openxmlformats.org/drawingml/2006/main">
              <a:ext uri="{FF2B5EF4-FFF2-40B4-BE49-F238E27FC236}">
                <a16:creationId xmlns:a16="http://schemas.microsoft.com/office/drawing/2014/main" id="{3F54E9EA-5D58-4494-8DC4-4B3622DE6573}"/>
              </a:ext>
            </a:extLst>
          </p:cNvPr>
          <p:cNvSpPr>
            <a:spLocks xmlns:a="http://schemas.openxmlformats.org/drawingml/2006/main" noGrp="1"/>
          </p:cNvSpPr>
          <p:nvPr/>
        </p:nvSpPr>
        <p:spPr>
          <a:xfrm xmlns:a="http://schemas.openxmlformats.org/drawingml/2006/main">
            <a:off x="1657350" y="3952875"/>
            <a:ext cx="9334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350" b="0" i="0">
                <a:solidFill>
                  <a:srgbClr val="3C342C"/>
                </a:solidFill>
              </a:defRPr>
            </a:pPr>
            <a:r>
              <a:rPr sz="1350" b="0" i="0">
                <a:solidFill>
                  <a:srgbClr val="3C342C"/>
                </a:solidFill>
              </a:rPr>
              <a:t>The part I need to trust God with is...</a:t>
            </a:r>
          </a:p>
        </p:txBody>
      </p:sp>
      <p:sp>
        <p:nvSpPr>
          <p:cNvPr id="16" name="">
            <a:extLst xmlns:a="http://schemas.openxmlformats.org/drawingml/2006/main">
              <a:ext uri="{FF2B5EF4-FFF2-40B4-BE49-F238E27FC236}">
                <a16:creationId xmlns:a16="http://schemas.microsoft.com/office/drawing/2014/main" id="{D603135D-B846-408E-B750-5DF7534BD052}"/>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17" name="">
            <a:extLst xmlns:a="http://schemas.openxmlformats.org/drawingml/2006/main">
              <a:ext uri="{FF2B5EF4-FFF2-40B4-BE49-F238E27FC236}">
                <a16:creationId xmlns:a16="http://schemas.microsoft.com/office/drawing/2014/main" id="{2BF4415C-D3E6-48D6-9B08-3B3C0ED7F56B}"/>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2C8F65F9-5B90-4AFC-96EA-E92DCB71103E}"/>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21 · 30 · 45 · 60</a:t>
            </a:r>
          </a:p>
        </p:txBody>
      </p:sp>
    </p:spTree>
    <p:extLst>
      <p:ext uri="{BB962C8B-B14F-4D97-AF65-F5344CB8AC3E}">
        <p14:creationId xmlns:p14="http://schemas.microsoft.com/office/powerpoint/2010/main" val="1086969023"/>
      </p:ext>
    </p:extLst>
  </p:cSld>
</p:sld>
</file>

<file path=ppt/slides/slide22.xml><?xml version="1.0" encoding="utf-8"?>
<p:sld xmlns:p="http://schemas.openxmlformats.org/presentationml/2006/main">
  <p:cSld>
    <p:bg>
      <p:bgPr>
        <a:solidFill xmlns:a="http://schemas.openxmlformats.org/drawingml/2006/main">
          <a:srgbClr val="0D0B09"/>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B73CD12C-54F5-4F39-9F60-217E41E921FD}"/>
              </a:ext>
            </a:extLst>
          </p:cNvPr>
          <p:cNvSpPr>
            <a:spLocks xmlns:a="http://schemas.openxmlformats.org/drawingml/2006/main" noGrp="1"/>
          </p:cNvSpPr>
          <p:nvPr/>
        </p:nvSpPr>
        <p:spPr>
          <a:xfrm xmlns:a="http://schemas.openxmlformats.org/drawingml/2006/main">
            <a:off x="8572500" y="3714750"/>
            <a:ext cx="2857500" cy="2857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B39A926E-C92D-44C5-888B-82D1CBBA5605}"/>
              </a:ext>
            </a:extLst>
          </p:cNvPr>
          <p:cNvSpPr>
            <a:spLocks xmlns:a="http://schemas.openxmlformats.org/drawingml/2006/main" noGrp="1"/>
          </p:cNvSpPr>
          <p:nvPr/>
        </p:nvSpPr>
        <p:spPr>
          <a:xfrm xmlns:a="http://schemas.openxmlformats.org/drawingml/2006/main">
            <a:off x="0" y="0"/>
            <a:ext cx="1714500" cy="1714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2EBFBC89-79C6-42C8-8141-0B8C818B5194}"/>
              </a:ext>
            </a:extLst>
          </p:cNvPr>
          <p:cNvSpPr>
            <a:spLocks xmlns:a="http://schemas.openxmlformats.org/drawingml/2006/main" noGrp="1"/>
          </p:cNvSpPr>
          <p:nvPr/>
        </p:nvSpPr>
        <p:spPr>
          <a:xfrm xmlns:a="http://schemas.openxmlformats.org/drawingml/2006/main">
            <a:off x="685800" y="6096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C1870A"/>
                </a:solidFill>
              </a:defRPr>
            </a:pPr>
            <a:r>
              <a:rPr sz="825" b="1" i="0">
                <a:solidFill>
                  <a:srgbClr val="C1870A"/>
                </a:solidFill>
              </a:rPr>
              <a:t>CLOSE</a:t>
            </a:r>
          </a:p>
        </p:txBody>
      </p:sp>
      <p:sp>
        <p:nvSpPr>
          <p:cNvPr id="4" name="">
            <a:extLst xmlns:a="http://schemas.openxmlformats.org/drawingml/2006/main">
              <a:ext uri="{FF2B5EF4-FFF2-40B4-BE49-F238E27FC236}">
                <a16:creationId xmlns:a16="http://schemas.microsoft.com/office/drawing/2014/main" id="{DC895857-ECBA-4ED2-8540-743AF63968B1}"/>
              </a:ext>
            </a:extLst>
          </p:cNvPr>
          <p:cNvSpPr>
            <a:spLocks xmlns:a="http://schemas.openxmlformats.org/drawingml/2006/main" noGrp="1"/>
          </p:cNvSpPr>
          <p:nvPr/>
        </p:nvSpPr>
        <p:spPr>
          <a:xfrm xmlns:a="http://schemas.openxmlformats.org/drawingml/2006/main">
            <a:off x="1047750" y="2038350"/>
            <a:ext cx="100965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150" b="1" i="0">
                <a:solidFill>
                  <a:srgbClr val="F5F0E6"/>
                </a:solidFill>
              </a:defRPr>
            </a:pPr>
            <a:r>
              <a:rPr sz="3150" b="1" i="0">
                <a:solidFill>
                  <a:srgbClr val="F5F0E6"/>
                </a:solidFill>
              </a:rPr>
              <a:t>You might be the youngest one there.</a:t>
            </a:r>
          </a:p>
        </p:txBody>
      </p:sp>
      <p:sp>
        <p:nvSpPr>
          <p:cNvPr id="5" name="">
            <a:extLst xmlns:a="http://schemas.openxmlformats.org/drawingml/2006/main">
              <a:ext uri="{FF2B5EF4-FFF2-40B4-BE49-F238E27FC236}">
                <a16:creationId xmlns:a16="http://schemas.microsoft.com/office/drawing/2014/main" id="{AD969F20-A669-43A3-AF55-08DB2A389E29}"/>
              </a:ext>
            </a:extLst>
          </p:cNvPr>
          <p:cNvSpPr>
            <a:spLocks xmlns:a="http://schemas.openxmlformats.org/drawingml/2006/main" noGrp="1"/>
          </p:cNvSpPr>
          <p:nvPr/>
        </p:nvSpPr>
        <p:spPr>
          <a:xfrm xmlns:a="http://schemas.openxmlformats.org/drawingml/2006/main">
            <a:off x="4686300" y="4095750"/>
            <a:ext cx="2819400" cy="0"/>
          </a:xfrm>
          <a:prstGeom xmlns:a="http://schemas.openxmlformats.org/drawingml/2006/main" prst="line">
            <a:avLst/>
          </a:prstGeom>
          <a:noFill xmlns:a="http://schemas.openxmlformats.org/drawingml/2006/main"/>
          <a:ln xmlns:a="http://schemas.openxmlformats.org/drawingml/2006/main" w="19050">
            <a:solidFill>
              <a:srgbClr val="C1870A"/>
            </a:solidFill>
            <a:prstDash val="solid"/>
          </a:ln>
        </p:spPr>
      </p:sp>
      <p:sp>
        <p:nvSpPr>
          <p:cNvPr id="6" name="">
            <a:extLst xmlns:a="http://schemas.openxmlformats.org/drawingml/2006/main">
              <a:ext uri="{FF2B5EF4-FFF2-40B4-BE49-F238E27FC236}">
                <a16:creationId xmlns:a16="http://schemas.microsoft.com/office/drawing/2014/main" id="{2330D7B2-02B7-4E59-A3ED-D54B56D1D2DD}"/>
              </a:ext>
            </a:extLst>
          </p:cNvPr>
          <p:cNvSpPr>
            <a:spLocks xmlns:a="http://schemas.openxmlformats.org/drawingml/2006/main" noGrp="1"/>
          </p:cNvSpPr>
          <p:nvPr/>
        </p:nvSpPr>
        <p:spPr>
          <a:xfrm xmlns:a="http://schemas.openxmlformats.org/drawingml/2006/main">
            <a:off x="1905000" y="4591050"/>
            <a:ext cx="8382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425" b="0" i="0">
                <a:solidFill>
                  <a:srgbClr val="D9D1C7"/>
                </a:solidFill>
              </a:defRPr>
            </a:pPr>
            <a:r>
              <a:rPr sz="1425" b="0" i="0">
                <a:solidFill>
                  <a:srgbClr val="D9D1C7"/>
                </a:solidFill>
              </a:rPr>
              <a:t>That is not the disqualification you think it is. Notice what the moment means, remember who has carried you, and take the next safe step.</a:t>
            </a:r>
          </a:p>
        </p:txBody>
      </p:sp>
      <p:sp>
        <p:nvSpPr>
          <p:cNvPr id="7" name="">
            <a:extLst xmlns:a="http://schemas.openxmlformats.org/drawingml/2006/main">
              <a:ext uri="{FF2B5EF4-FFF2-40B4-BE49-F238E27FC236}">
                <a16:creationId xmlns:a16="http://schemas.microsoft.com/office/drawing/2014/main" id="{857591F0-8E82-48F2-B598-4BD52107A79F}"/>
              </a:ext>
            </a:extLst>
          </p:cNvPr>
          <p:cNvSpPr>
            <a:spLocks xmlns:a="http://schemas.openxmlformats.org/drawingml/2006/main" noGrp="1"/>
          </p:cNvSpPr>
          <p:nvPr/>
        </p:nvSpPr>
        <p:spPr>
          <a:xfrm xmlns:a="http://schemas.openxmlformats.org/drawingml/2006/main">
            <a:off x="609600" y="5734050"/>
            <a:ext cx="10953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i="0">
                <a:solidFill>
                  <a:srgbClr val="C1870A"/>
                </a:solidFill>
              </a:defRPr>
            </a:pPr>
            <a:r>
              <a:rPr sz="975" b="1" i="0">
                <a:solidFill>
                  <a:srgbClr val="C1870A"/>
                </a:solidFill>
              </a:rPr>
              <a:t>ROOTS &amp; MIRRORS</a:t>
            </a:r>
          </a:p>
        </p:txBody>
      </p:sp>
      <p:sp>
        <p:nvSpPr>
          <p:cNvPr id="8" name="">
            <a:extLst xmlns:a="http://schemas.openxmlformats.org/drawingml/2006/main">
              <a:ext uri="{FF2B5EF4-FFF2-40B4-BE49-F238E27FC236}">
                <a16:creationId xmlns:a16="http://schemas.microsoft.com/office/drawing/2014/main" id="{BA14AC16-02CA-41B4-A39D-48E7FD454903}"/>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10096A6B-5F07-4636-929A-2046EAC73313}"/>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4D07625C-09CF-457D-929A-93C0F9CF27E3}"/>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22 · 30 · 45 · 60</a:t>
            </a:r>
          </a:p>
        </p:txBody>
      </p:sp>
    </p:spTree>
    <p:extLst>
      <p:ext uri="{BB962C8B-B14F-4D97-AF65-F5344CB8AC3E}">
        <p14:creationId xmlns:p14="http://schemas.microsoft.com/office/powerpoint/2010/main" val="1847682995"/>
      </p:ext>
    </p:extLst>
  </p:cSld>
</p:sld>
</file>

<file path=ppt/slides/slide3.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46BB7068-E48B-40E9-90B7-E76761C88661}"/>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D64C2B"/>
                </a:solidFill>
              </a:defRPr>
            </a:pPr>
            <a:r>
              <a:rPr sz="825" b="1" i="0">
                <a:solidFill>
                  <a:srgbClr val="D64C2B"/>
                </a:solidFill>
              </a:rPr>
              <a:t>GAME ONE · THE FIRST MOVE</a:t>
            </a:r>
          </a:p>
        </p:txBody>
      </p:sp>
      <p:sp>
        <p:nvSpPr>
          <p:cNvPr id="2" name="">
            <a:extLst xmlns:a="http://schemas.openxmlformats.org/drawingml/2006/main">
              <a:ext uri="{FF2B5EF4-FFF2-40B4-BE49-F238E27FC236}">
                <a16:creationId xmlns:a16="http://schemas.microsoft.com/office/drawing/2014/main" id="{98925561-9EA7-4709-8580-395A6058C2BE}"/>
              </a:ext>
            </a:extLst>
          </p:cNvPr>
          <p:cNvSpPr>
            <a:spLocks xmlns:a="http://schemas.openxmlformats.org/drawingml/2006/main" noGrp="1"/>
          </p:cNvSpPr>
          <p:nvPr/>
        </p:nvSpPr>
        <p:spPr>
          <a:xfrm xmlns:a="http://schemas.openxmlformats.org/drawingml/2006/main">
            <a:off x="685800" y="895350"/>
            <a:ext cx="108204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150" b="1" i="0">
                <a:solidFill>
                  <a:srgbClr val="211A14"/>
                </a:solidFill>
              </a:defRPr>
            </a:pPr>
            <a:r>
              <a:rPr sz="3150" b="1" i="0">
                <a:solidFill>
                  <a:srgbClr val="211A14"/>
                </a:solidFill>
              </a:rPr>
              <a:t>Notice what the room misses.</a:t>
            </a:r>
          </a:p>
        </p:txBody>
      </p:sp>
      <p:sp>
        <p:nvSpPr>
          <p:cNvPr id="3" name="">
            <a:extLst xmlns:a="http://schemas.openxmlformats.org/drawingml/2006/main">
              <a:ext uri="{FF2B5EF4-FFF2-40B4-BE49-F238E27FC236}">
                <a16:creationId xmlns:a16="http://schemas.microsoft.com/office/drawing/2014/main" id="{3AEC2F98-A921-403B-83C8-D4A8C64CA99C}"/>
              </a:ext>
            </a:extLst>
          </p:cNvPr>
          <p:cNvSpPr>
            <a:spLocks xmlns:a="http://schemas.openxmlformats.org/drawingml/2006/main" noGrp="1"/>
          </p:cNvSpPr>
          <p:nvPr/>
        </p:nvSpPr>
        <p:spPr>
          <a:xfrm xmlns:a="http://schemas.openxmlformats.org/drawingml/2006/main">
            <a:off x="685800" y="1676400"/>
            <a:ext cx="10477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6B655C"/>
                </a:solidFill>
              </a:defRPr>
            </a:pPr>
            <a:r>
              <a:rPr sz="1425" b="0" i="0">
                <a:solidFill>
                  <a:srgbClr val="6B655C"/>
                </a:solidFill>
              </a:rPr>
              <a:t>Write the signal, the explanation, and the move.</a:t>
            </a:r>
          </a:p>
        </p:txBody>
      </p:sp>
      <p:sp>
        <p:nvSpPr>
          <p:cNvPr id="4" name="">
            <a:extLst xmlns:a="http://schemas.openxmlformats.org/drawingml/2006/main">
              <a:ext uri="{FF2B5EF4-FFF2-40B4-BE49-F238E27FC236}">
                <a16:creationId xmlns:a16="http://schemas.microsoft.com/office/drawing/2014/main" id="{765DC199-7B83-4788-B718-17D8260365F2}"/>
              </a:ext>
            </a:extLst>
          </p:cNvPr>
          <p:cNvSpPr>
            <a:spLocks xmlns:a="http://schemas.openxmlformats.org/drawingml/2006/main" noGrp="1"/>
          </p:cNvSpPr>
          <p:nvPr/>
        </p:nvSpPr>
        <p:spPr>
          <a:xfrm xmlns:a="http://schemas.openxmlformats.org/drawingml/2006/main">
            <a:off x="762000" y="2400300"/>
            <a:ext cx="381000" cy="381000"/>
          </a:xfrm>
          <a:prstGeom xmlns:a="http://schemas.openxmlformats.org/drawingml/2006/main" prst="ellipse">
            <a:avLst/>
          </a:prstGeom>
          <a:solidFill xmlns:a="http://schemas.openxmlformats.org/drawingml/2006/main">
            <a:srgbClr val="C1870A"/>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D019176-C1BA-428C-9D42-A5A3DC0F783C}"/>
              </a:ext>
            </a:extLst>
          </p:cNvPr>
          <p:cNvSpPr>
            <a:spLocks xmlns:a="http://schemas.openxmlformats.org/drawingml/2006/main" noGrp="1"/>
          </p:cNvSpPr>
          <p:nvPr/>
        </p:nvSpPr>
        <p:spPr>
          <a:xfrm xmlns:a="http://schemas.openxmlformats.org/drawingml/2006/main">
            <a:off x="762000" y="2457450"/>
            <a:ext cx="381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i="0">
                <a:solidFill>
                  <a:srgbClr val="FFFFFF"/>
                </a:solidFill>
              </a:defRPr>
            </a:pPr>
            <a:r>
              <a:rPr sz="1275" b="1" i="0">
                <a:solidFill>
                  <a:srgbClr val="FFFFFF"/>
                </a:solidFill>
              </a:rPr>
              <a:t>1</a:t>
            </a:r>
          </a:p>
        </p:txBody>
      </p:sp>
      <p:sp>
        <p:nvSpPr>
          <p:cNvPr id="6" name="">
            <a:extLst xmlns:a="http://schemas.openxmlformats.org/drawingml/2006/main">
              <a:ext uri="{FF2B5EF4-FFF2-40B4-BE49-F238E27FC236}">
                <a16:creationId xmlns:a16="http://schemas.microsoft.com/office/drawing/2014/main" id="{68EB6A1C-CFF9-4BA9-BDB9-C474FE36EB7F}"/>
              </a:ext>
            </a:extLst>
          </p:cNvPr>
          <p:cNvSpPr>
            <a:spLocks xmlns:a="http://schemas.openxmlformats.org/drawingml/2006/main" noGrp="1"/>
          </p:cNvSpPr>
          <p:nvPr/>
        </p:nvSpPr>
        <p:spPr>
          <a:xfrm xmlns:a="http://schemas.openxmlformats.org/drawingml/2006/main">
            <a:off x="1447800" y="2362200"/>
            <a:ext cx="10001250" cy="762000"/>
          </a:xfrm>
          <a:prstGeom xmlns:a="http://schemas.openxmlformats.org/drawingml/2006/main" prst="roundRect">
            <a:avLst>
              <a:gd name="adj" fmla="val 20000"/>
            </a:avLst>
          </a:prstGeom>
          <a:solidFill xmlns:a="http://schemas.openxmlformats.org/drawingml/2006/main">
            <a:srgbClr val="FDFBF7"/>
          </a:solidFill>
          <a:ln xmlns:a="http://schemas.openxmlformats.org/drawingml/2006/main" w="9525">
            <a:solidFill>
              <a:srgbClr val="D8CEC0"/>
            </a:solidFill>
            <a:prstDash val="solid"/>
          </a:ln>
        </p:spPr>
      </p:sp>
      <p:sp>
        <p:nvSpPr>
          <p:cNvPr id="7" name="">
            <a:extLst xmlns:a="http://schemas.openxmlformats.org/drawingml/2006/main">
              <a:ext uri="{FF2B5EF4-FFF2-40B4-BE49-F238E27FC236}">
                <a16:creationId xmlns:a16="http://schemas.microsoft.com/office/drawing/2014/main" id="{A57DF19E-3329-4157-9E83-82BF0CCAF6BC}"/>
              </a:ext>
            </a:extLst>
          </p:cNvPr>
          <p:cNvSpPr>
            <a:spLocks xmlns:a="http://schemas.openxmlformats.org/drawingml/2006/main" noGrp="1"/>
          </p:cNvSpPr>
          <p:nvPr/>
        </p:nvSpPr>
        <p:spPr>
          <a:xfrm xmlns:a="http://schemas.openxmlformats.org/drawingml/2006/main">
            <a:off x="1790700" y="2571750"/>
            <a:ext cx="9191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3C342C"/>
                </a:solidFill>
              </a:defRPr>
            </a:pPr>
            <a:r>
              <a:rPr sz="1575" b="0" i="0">
                <a:solidFill>
                  <a:srgbClr val="3C342C"/>
                </a:solidFill>
              </a:rPr>
              <a:t>Name one strange thing a crowd might notice.</a:t>
            </a:r>
          </a:p>
        </p:txBody>
      </p:sp>
      <p:sp>
        <p:nvSpPr>
          <p:cNvPr id="8" name="">
            <a:extLst xmlns:a="http://schemas.openxmlformats.org/drawingml/2006/main">
              <a:ext uri="{FF2B5EF4-FFF2-40B4-BE49-F238E27FC236}">
                <a16:creationId xmlns:a16="http://schemas.microsoft.com/office/drawing/2014/main" id="{AABB20FC-EE32-47E0-957A-A1E5FD44E894}"/>
              </a:ext>
            </a:extLst>
          </p:cNvPr>
          <p:cNvSpPr>
            <a:spLocks xmlns:a="http://schemas.openxmlformats.org/drawingml/2006/main" noGrp="1"/>
          </p:cNvSpPr>
          <p:nvPr/>
        </p:nvSpPr>
        <p:spPr>
          <a:xfrm xmlns:a="http://schemas.openxmlformats.org/drawingml/2006/main">
            <a:off x="762000" y="3467100"/>
            <a:ext cx="381000" cy="381000"/>
          </a:xfrm>
          <a:prstGeom xmlns:a="http://schemas.openxmlformats.org/drawingml/2006/main" prst="ellipse">
            <a:avLst/>
          </a:prstGeom>
          <a:solidFill xmlns:a="http://schemas.openxmlformats.org/drawingml/2006/main">
            <a:srgbClr val="C1870A"/>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70045A8-C837-45E4-9E38-3C88D77D4951}"/>
              </a:ext>
            </a:extLst>
          </p:cNvPr>
          <p:cNvSpPr>
            <a:spLocks xmlns:a="http://schemas.openxmlformats.org/drawingml/2006/main" noGrp="1"/>
          </p:cNvSpPr>
          <p:nvPr/>
        </p:nvSpPr>
        <p:spPr>
          <a:xfrm xmlns:a="http://schemas.openxmlformats.org/drawingml/2006/main">
            <a:off x="762000" y="3524250"/>
            <a:ext cx="381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i="0">
                <a:solidFill>
                  <a:srgbClr val="FFFFFF"/>
                </a:solidFill>
              </a:defRPr>
            </a:pPr>
            <a:r>
              <a:rPr sz="1275" b="1" i="0">
                <a:solidFill>
                  <a:srgbClr val="FFFFFF"/>
                </a:solidFill>
              </a:rPr>
              <a:t>2</a:t>
            </a:r>
          </a:p>
        </p:txBody>
      </p:sp>
      <p:sp>
        <p:nvSpPr>
          <p:cNvPr id="10" name="">
            <a:extLst xmlns:a="http://schemas.openxmlformats.org/drawingml/2006/main">
              <a:ext uri="{FF2B5EF4-FFF2-40B4-BE49-F238E27FC236}">
                <a16:creationId xmlns:a16="http://schemas.microsoft.com/office/drawing/2014/main" id="{ECE924AE-4AEB-4784-B71E-9B46AC15F15D}"/>
              </a:ext>
            </a:extLst>
          </p:cNvPr>
          <p:cNvSpPr>
            <a:spLocks xmlns:a="http://schemas.openxmlformats.org/drawingml/2006/main" noGrp="1"/>
          </p:cNvSpPr>
          <p:nvPr/>
        </p:nvSpPr>
        <p:spPr>
          <a:xfrm xmlns:a="http://schemas.openxmlformats.org/drawingml/2006/main">
            <a:off x="1447800" y="3429000"/>
            <a:ext cx="10001250" cy="762000"/>
          </a:xfrm>
          <a:prstGeom xmlns:a="http://schemas.openxmlformats.org/drawingml/2006/main" prst="roundRect">
            <a:avLst>
              <a:gd name="adj" fmla="val 20000"/>
            </a:avLst>
          </a:prstGeom>
          <a:solidFill xmlns:a="http://schemas.openxmlformats.org/drawingml/2006/main">
            <a:srgbClr val="FDFBF7"/>
          </a:solidFill>
          <a:ln xmlns:a="http://schemas.openxmlformats.org/drawingml/2006/main" w="9525">
            <a:solidFill>
              <a:srgbClr val="D8CEC0"/>
            </a:solidFill>
            <a:prstDash val="solid"/>
          </a:ln>
        </p:spPr>
      </p:sp>
      <p:sp>
        <p:nvSpPr>
          <p:cNvPr id="11" name="">
            <a:extLst xmlns:a="http://schemas.openxmlformats.org/drawingml/2006/main">
              <a:ext uri="{FF2B5EF4-FFF2-40B4-BE49-F238E27FC236}">
                <a16:creationId xmlns:a16="http://schemas.microsoft.com/office/drawing/2014/main" id="{BE889E2A-3931-4B95-A677-881E54D0AE8F}"/>
              </a:ext>
            </a:extLst>
          </p:cNvPr>
          <p:cNvSpPr>
            <a:spLocks xmlns:a="http://schemas.openxmlformats.org/drawingml/2006/main" noGrp="1"/>
          </p:cNvSpPr>
          <p:nvPr/>
        </p:nvSpPr>
        <p:spPr>
          <a:xfrm xmlns:a="http://schemas.openxmlformats.org/drawingml/2006/main">
            <a:off x="1790700" y="3638550"/>
            <a:ext cx="9191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3C342C"/>
                </a:solidFill>
              </a:defRPr>
            </a:pPr>
            <a:r>
              <a:rPr sz="1575" b="0" i="0">
                <a:solidFill>
                  <a:srgbClr val="3C342C"/>
                </a:solidFill>
              </a:rPr>
              <a:t>Name the ordinary explanation most people might choose.</a:t>
            </a:r>
          </a:p>
        </p:txBody>
      </p:sp>
      <p:sp>
        <p:nvSpPr>
          <p:cNvPr id="12" name="">
            <a:extLst xmlns:a="http://schemas.openxmlformats.org/drawingml/2006/main">
              <a:ext uri="{FF2B5EF4-FFF2-40B4-BE49-F238E27FC236}">
                <a16:creationId xmlns:a16="http://schemas.microsoft.com/office/drawing/2014/main" id="{F8F5EAC9-8FD8-412E-A55E-364B931D82D9}"/>
              </a:ext>
            </a:extLst>
          </p:cNvPr>
          <p:cNvSpPr>
            <a:spLocks xmlns:a="http://schemas.openxmlformats.org/drawingml/2006/main" noGrp="1"/>
          </p:cNvSpPr>
          <p:nvPr/>
        </p:nvSpPr>
        <p:spPr>
          <a:xfrm xmlns:a="http://schemas.openxmlformats.org/drawingml/2006/main">
            <a:off x="762000" y="4533900"/>
            <a:ext cx="381000" cy="381000"/>
          </a:xfrm>
          <a:prstGeom xmlns:a="http://schemas.openxmlformats.org/drawingml/2006/main" prst="ellipse">
            <a:avLst/>
          </a:prstGeom>
          <a:solidFill xmlns:a="http://schemas.openxmlformats.org/drawingml/2006/main">
            <a:srgbClr val="C1870A"/>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C81E4C76-7F77-4D5F-84C3-9A3F6B5A6106}"/>
              </a:ext>
            </a:extLst>
          </p:cNvPr>
          <p:cNvSpPr>
            <a:spLocks xmlns:a="http://schemas.openxmlformats.org/drawingml/2006/main" noGrp="1"/>
          </p:cNvSpPr>
          <p:nvPr/>
        </p:nvSpPr>
        <p:spPr>
          <a:xfrm xmlns:a="http://schemas.openxmlformats.org/drawingml/2006/main">
            <a:off x="762000" y="4591050"/>
            <a:ext cx="381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i="0">
                <a:solidFill>
                  <a:srgbClr val="FFFFFF"/>
                </a:solidFill>
              </a:defRPr>
            </a:pPr>
            <a:r>
              <a:rPr sz="1275" b="1" i="0">
                <a:solidFill>
                  <a:srgbClr val="FFFFFF"/>
                </a:solidFill>
              </a:rPr>
              <a:t>3</a:t>
            </a:r>
          </a:p>
        </p:txBody>
      </p:sp>
      <p:sp>
        <p:nvSpPr>
          <p:cNvPr id="14" name="">
            <a:extLst xmlns:a="http://schemas.openxmlformats.org/drawingml/2006/main">
              <a:ext uri="{FF2B5EF4-FFF2-40B4-BE49-F238E27FC236}">
                <a16:creationId xmlns:a16="http://schemas.microsoft.com/office/drawing/2014/main" id="{0457F47D-42DC-4CB3-8067-0A7D26C55315}"/>
              </a:ext>
            </a:extLst>
          </p:cNvPr>
          <p:cNvSpPr>
            <a:spLocks xmlns:a="http://schemas.openxmlformats.org/drawingml/2006/main" noGrp="1"/>
          </p:cNvSpPr>
          <p:nvPr/>
        </p:nvSpPr>
        <p:spPr>
          <a:xfrm xmlns:a="http://schemas.openxmlformats.org/drawingml/2006/main">
            <a:off x="1447800" y="4495800"/>
            <a:ext cx="10001250" cy="762000"/>
          </a:xfrm>
          <a:prstGeom xmlns:a="http://schemas.openxmlformats.org/drawingml/2006/main" prst="roundRect">
            <a:avLst>
              <a:gd name="adj" fmla="val 20000"/>
            </a:avLst>
          </a:prstGeom>
          <a:solidFill xmlns:a="http://schemas.openxmlformats.org/drawingml/2006/main">
            <a:srgbClr val="FDFBF7"/>
          </a:solidFill>
          <a:ln xmlns:a="http://schemas.openxmlformats.org/drawingml/2006/main" w="9525">
            <a:solidFill>
              <a:srgbClr val="D8CEC0"/>
            </a:solidFill>
            <a:prstDash val="solid"/>
          </a:ln>
        </p:spPr>
      </p:sp>
      <p:sp>
        <p:nvSpPr>
          <p:cNvPr id="15" name="">
            <a:extLst xmlns:a="http://schemas.openxmlformats.org/drawingml/2006/main">
              <a:ext uri="{FF2B5EF4-FFF2-40B4-BE49-F238E27FC236}">
                <a16:creationId xmlns:a16="http://schemas.microsoft.com/office/drawing/2014/main" id="{F2CEC3B1-A454-4EE1-AD4F-B4AA945C09FB}"/>
              </a:ext>
            </a:extLst>
          </p:cNvPr>
          <p:cNvSpPr>
            <a:spLocks xmlns:a="http://schemas.openxmlformats.org/drawingml/2006/main" noGrp="1"/>
          </p:cNvSpPr>
          <p:nvPr/>
        </p:nvSpPr>
        <p:spPr>
          <a:xfrm xmlns:a="http://schemas.openxmlformats.org/drawingml/2006/main">
            <a:off x="1790700" y="4705350"/>
            <a:ext cx="9191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3C342C"/>
                </a:solidFill>
              </a:defRPr>
            </a:pPr>
            <a:r>
              <a:rPr sz="1575" b="0" i="0">
                <a:solidFill>
                  <a:srgbClr val="3C342C"/>
                </a:solidFill>
              </a:rPr>
              <a:t>Name what would make you act before everyone agrees.</a:t>
            </a:r>
          </a:p>
        </p:txBody>
      </p:sp>
      <p:sp>
        <p:nvSpPr>
          <p:cNvPr id="16" name="">
            <a:extLst xmlns:a="http://schemas.openxmlformats.org/drawingml/2006/main">
              <a:ext uri="{FF2B5EF4-FFF2-40B4-BE49-F238E27FC236}">
                <a16:creationId xmlns:a16="http://schemas.microsoft.com/office/drawing/2014/main" id="{8B18094A-5EE8-4F1C-B798-5DE104F2F600}"/>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17" name="">
            <a:extLst xmlns:a="http://schemas.openxmlformats.org/drawingml/2006/main">
              <a:ext uri="{FF2B5EF4-FFF2-40B4-BE49-F238E27FC236}">
                <a16:creationId xmlns:a16="http://schemas.microsoft.com/office/drawing/2014/main" id="{3F0735F3-238C-4ECF-94F4-158FE0632DF3}"/>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63DC8770-680F-481C-B6F0-CF3F0B7FD00B}"/>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3 · 30 · 45 · 60</a:t>
            </a:r>
          </a:p>
        </p:txBody>
      </p:sp>
    </p:spTree>
    <p:extLst>
      <p:ext uri="{BB962C8B-B14F-4D97-AF65-F5344CB8AC3E}">
        <p14:creationId xmlns:p14="http://schemas.microsoft.com/office/powerpoint/2010/main" val="550880117"/>
      </p:ext>
    </p:extLst>
  </p:cSld>
</p:sld>
</file>

<file path=ppt/slides/slide4.xml><?xml version="1.0" encoding="utf-8"?>
<p:sld xmlns:p="http://schemas.openxmlformats.org/presentationml/2006/main">
  <p:cSld>
    <p:bg>
      <p:bgPr>
        <a:solidFill xmlns:a="http://schemas.openxmlformats.org/drawingml/2006/main">
          <a:srgbClr val="0D0B09"/>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9DD51449-BCC2-4704-A73E-A3781980AE1A}"/>
              </a:ext>
            </a:extLst>
          </p:cNvPr>
          <p:cNvSpPr>
            <a:spLocks xmlns:a="http://schemas.openxmlformats.org/drawingml/2006/main" noGrp="1"/>
          </p:cNvSpPr>
          <p:nvPr/>
        </p:nvSpPr>
        <p:spPr>
          <a:xfrm xmlns:a="http://schemas.openxmlformats.org/drawingml/2006/main">
            <a:off x="8572500" y="3714750"/>
            <a:ext cx="2857500" cy="2857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DED75AE9-AF67-4AEC-B4C1-CBD9069E593F}"/>
              </a:ext>
            </a:extLst>
          </p:cNvPr>
          <p:cNvSpPr>
            <a:spLocks xmlns:a="http://schemas.openxmlformats.org/drawingml/2006/main" noGrp="1"/>
          </p:cNvSpPr>
          <p:nvPr/>
        </p:nvSpPr>
        <p:spPr>
          <a:xfrm xmlns:a="http://schemas.openxmlformats.org/drawingml/2006/main">
            <a:off x="0" y="0"/>
            <a:ext cx="1714500" cy="1714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6E35C252-63C6-4E7F-B134-7DCCA604F6FE}"/>
              </a:ext>
            </a:extLst>
          </p:cNvPr>
          <p:cNvSpPr>
            <a:spLocks xmlns:a="http://schemas.openxmlformats.org/drawingml/2006/main" noGrp="1"/>
          </p:cNvSpPr>
          <p:nvPr/>
        </p:nvSpPr>
        <p:spPr>
          <a:xfrm xmlns:a="http://schemas.openxmlformats.org/drawingml/2006/main">
            <a:off x="685800" y="20574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C1870A"/>
                </a:solidFill>
              </a:defRPr>
            </a:pPr>
            <a:r>
              <a:rPr sz="825" b="1" i="0">
                <a:solidFill>
                  <a:srgbClr val="C1870A"/>
                </a:solidFill>
              </a:rPr>
              <a:t>THE MIRROR</a:t>
            </a:r>
          </a:p>
        </p:txBody>
      </p:sp>
      <p:sp>
        <p:nvSpPr>
          <p:cNvPr id="4" name="">
            <a:extLst xmlns:a="http://schemas.openxmlformats.org/drawingml/2006/main">
              <a:ext uri="{FF2B5EF4-FFF2-40B4-BE49-F238E27FC236}">
                <a16:creationId xmlns:a16="http://schemas.microsoft.com/office/drawing/2014/main" id="{325790C8-9612-47AF-A391-A448B4A338E5}"/>
              </a:ext>
            </a:extLst>
          </p:cNvPr>
          <p:cNvSpPr>
            <a:spLocks xmlns:a="http://schemas.openxmlformats.org/drawingml/2006/main" noGrp="1"/>
          </p:cNvSpPr>
          <p:nvPr/>
        </p:nvSpPr>
        <p:spPr>
          <a:xfrm xmlns:a="http://schemas.openxmlformats.org/drawingml/2006/main">
            <a:off x="685800" y="2514600"/>
            <a:ext cx="68580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4050" b="1" i="0">
                <a:solidFill>
                  <a:srgbClr val="F5F0E6"/>
                </a:solidFill>
              </a:defRPr>
            </a:pPr>
            <a:r>
              <a:rPr sz="4050" b="1" i="0">
                <a:solidFill>
                  <a:srgbClr val="F5F0E6"/>
                </a:solidFill>
              </a:rPr>
              <a:t>The water pulled back.</a:t>
            </a:r>
          </a:p>
        </p:txBody>
      </p:sp>
      <p:sp>
        <p:nvSpPr>
          <p:cNvPr id="5" name="">
            <a:extLst xmlns:a="http://schemas.openxmlformats.org/drawingml/2006/main">
              <a:ext uri="{FF2B5EF4-FFF2-40B4-BE49-F238E27FC236}">
                <a16:creationId xmlns:a16="http://schemas.microsoft.com/office/drawing/2014/main" id="{3D21623B-1EEF-4D3C-B8B6-BC397D205072}"/>
              </a:ext>
            </a:extLst>
          </p:cNvPr>
          <p:cNvSpPr>
            <a:spLocks xmlns:a="http://schemas.openxmlformats.org/drawingml/2006/main" noGrp="1"/>
          </p:cNvSpPr>
          <p:nvPr/>
        </p:nvSpPr>
        <p:spPr>
          <a:xfrm xmlns:a="http://schemas.openxmlformats.org/drawingml/2006/main">
            <a:off x="685800" y="4114800"/>
            <a:ext cx="63817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i="0">
                <a:solidFill>
                  <a:srgbClr val="D9D1C7"/>
                </a:solidFill>
              </a:defRPr>
            </a:pPr>
            <a:r>
              <a:rPr sz="1500" b="0" i="0">
                <a:solidFill>
                  <a:srgbClr val="D9D1C7"/>
                </a:solidFill>
              </a:rPr>
              <a:t>A ten-year-old recognized a warning while adults stood and watched.</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135c331531c94b99"/>
          <a:srcRect xmlns:a="http://schemas.openxmlformats.org/drawingml/2006/main" l="25000" t="0" r="25000" b="0"/>
          <a:stretch xmlns:a="http://schemas.openxmlformats.org/drawingml/2006/main">
            <a:fillRect l="0" t="0" r="0" b="0"/>
          </a:stretch>
        </p:blipFill>
        <p:spPr>
          <a:xfrm xmlns:a="http://schemas.openxmlformats.org/drawingml/2006/main">
            <a:off x="8382000" y="1676400"/>
            <a:ext cx="2857500" cy="2857500"/>
          </a:xfrm>
          <a:prstGeom xmlns:a="http://schemas.openxmlformats.org/drawingml/2006/main" prst="ellipse">
            <a:avLst/>
          </a:prstGeom>
        </p:spPr>
      </p:pic>
      <p:sp>
        <p:nvSpPr>
          <p:cNvPr id="7" name="">
            <a:extLst xmlns:a="http://schemas.openxmlformats.org/drawingml/2006/main">
              <a:ext uri="{FF2B5EF4-FFF2-40B4-BE49-F238E27FC236}">
                <a16:creationId xmlns:a16="http://schemas.microsoft.com/office/drawing/2014/main" id="{B315B3D5-515B-40E7-88FD-CA0317007BA8}"/>
              </a:ext>
            </a:extLst>
          </p:cNvPr>
          <p:cNvSpPr>
            <a:spLocks xmlns:a="http://schemas.openxmlformats.org/drawingml/2006/main" noGrp="1"/>
          </p:cNvSpPr>
          <p:nvPr/>
        </p:nvSpPr>
        <p:spPr>
          <a:xfrm xmlns:a="http://schemas.openxmlformats.org/drawingml/2006/main">
            <a:off x="8286750" y="1581150"/>
            <a:ext cx="3048000" cy="3048000"/>
          </a:xfrm>
          <a:prstGeom xmlns:a="http://schemas.openxmlformats.org/drawingml/2006/main" prst="ellipse">
            <a:avLst/>
          </a:prstGeom>
          <a:noFill xmlns:a="http://schemas.openxmlformats.org/drawingml/2006/main"/>
          <a:ln xmlns:a="http://schemas.openxmlformats.org/drawingml/2006/main" w="19050">
            <a:solidFill>
              <a:srgbClr val="0D8C84"/>
            </a:solidFill>
            <a:prstDash val="solid"/>
          </a:ln>
        </p:spPr>
      </p:sp>
      <p:sp>
        <p:nvSpPr>
          <p:cNvPr id="8" name="">
            <a:extLst xmlns:a="http://schemas.openxmlformats.org/drawingml/2006/main">
              <a:ext uri="{FF2B5EF4-FFF2-40B4-BE49-F238E27FC236}">
                <a16:creationId xmlns:a16="http://schemas.microsoft.com/office/drawing/2014/main" id="{622A9A60-4599-4EB5-B74C-EF5BD1114426}"/>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C0581F32-8A32-4FA6-9EAA-CF02AF8F8D42}"/>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7782080B-7DD4-4B64-B628-99ACF43AC40D}"/>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4 · 30 · 45 · 60</a:t>
            </a:r>
          </a:p>
        </p:txBody>
      </p:sp>
    </p:spTree>
    <p:extLst>
      <p:ext uri="{BB962C8B-B14F-4D97-AF65-F5344CB8AC3E}">
        <p14:creationId xmlns:p14="http://schemas.microsoft.com/office/powerpoint/2010/main" val="1342867805"/>
      </p:ext>
    </p:extLst>
  </p:cSld>
</p:sld>
</file>

<file path=ppt/slides/slide5.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035793B7-77DF-4506-8BB3-AD8204F5683F}"/>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D64C2B"/>
                </a:solidFill>
              </a:defRPr>
            </a:pPr>
            <a:r>
              <a:rPr sz="825" b="1" i="0">
                <a:solidFill>
                  <a:srgbClr val="D64C2B"/>
                </a:solidFill>
              </a:rPr>
              <a:t>THE HOOK · THE MIRROR</a:t>
            </a:r>
          </a:p>
        </p:txBody>
      </p:sp>
      <p:sp>
        <p:nvSpPr>
          <p:cNvPr id="2" name="">
            <a:extLst xmlns:a="http://schemas.openxmlformats.org/drawingml/2006/main">
              <a:ext uri="{FF2B5EF4-FFF2-40B4-BE49-F238E27FC236}">
                <a16:creationId xmlns:a16="http://schemas.microsoft.com/office/drawing/2014/main" id="{867512AE-50E4-458C-B461-9992883894FA}"/>
              </a:ext>
            </a:extLst>
          </p:cNvPr>
          <p:cNvSpPr>
            <a:spLocks xmlns:a="http://schemas.openxmlformats.org/drawingml/2006/main" noGrp="1"/>
          </p:cNvSpPr>
          <p:nvPr/>
        </p:nvSpPr>
        <p:spPr>
          <a:xfrm xmlns:a="http://schemas.openxmlformats.org/drawingml/2006/main">
            <a:off x="685800" y="895350"/>
            <a:ext cx="72390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850" b="1" i="0">
                <a:solidFill>
                  <a:srgbClr val="211A14"/>
                </a:solidFill>
              </a:defRPr>
            </a:pPr>
            <a:r>
              <a:rPr sz="2850" b="1" i="0">
                <a:solidFill>
                  <a:srgbClr val="211A14"/>
                </a:solidFill>
              </a:rPr>
              <a:t>Tilly Smith knew what she was seeing.</a:t>
            </a:r>
          </a:p>
        </p:txBody>
      </p:sp>
      <p:sp>
        <p:nvSpPr>
          <p:cNvPr id="3" name="">
            <a:extLst xmlns:a="http://schemas.openxmlformats.org/drawingml/2006/main">
              <a:ext uri="{FF2B5EF4-FFF2-40B4-BE49-F238E27FC236}">
                <a16:creationId xmlns:a16="http://schemas.microsoft.com/office/drawing/2014/main" id="{7DD913B3-D9B7-4999-99C2-626ED4BB2A85}"/>
              </a:ext>
            </a:extLst>
          </p:cNvPr>
          <p:cNvSpPr>
            <a:spLocks xmlns:a="http://schemas.openxmlformats.org/drawingml/2006/main" noGrp="1"/>
          </p:cNvSpPr>
          <p:nvPr/>
        </p:nvSpPr>
        <p:spPr>
          <a:xfrm xmlns:a="http://schemas.openxmlformats.org/drawingml/2006/main">
            <a:off x="685800" y="1981200"/>
            <a:ext cx="6858000" cy="2857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75" b="0" i="0">
                <a:solidFill>
                  <a:srgbClr val="3C342C"/>
                </a:solidFill>
              </a:defRPr>
            </a:pPr>
            <a:r>
              <a:rPr sz="1575" b="0" i="0">
                <a:solidFill>
                  <a:srgbClr val="3C342C"/>
                </a:solidFill>
              </a:rPr>
              <a:t>On December 26, 2004, Mai Khao Beach in Thailand was crowded and the sea did something strange: it pulled far back, bubbling and foaming. Adults watched. Some took photos. Tilly Smith was ten. Two weeks earlier, a geography lesson had taught her that a retreating, foaming sea can come before a tsunami. She told her mother, kept insisting, and got the hotel staff moving. Minutes later the water returned as a wall. Around a hundred people walked away because the youngest person there refused to stay quiet.</a:t>
            </a:r>
          </a:p>
        </p:txBody>
      </p:sp>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6c5ddc6186f046f8"/>
          <a:srcRect xmlns:a="http://schemas.openxmlformats.org/drawingml/2006/main" l="16579" t="0" r="16579" b="0"/>
          <a:stretch xmlns:a="http://schemas.openxmlformats.org/drawingml/2006/main">
            <a:fillRect l="0" t="0" r="0" b="0"/>
          </a:stretch>
        </p:blipFill>
        <p:spPr>
          <a:xfrm xmlns:a="http://schemas.openxmlformats.org/drawingml/2006/main">
            <a:off x="8515350" y="990600"/>
            <a:ext cx="2419350" cy="1809750"/>
          </a:xfrm>
          <a:prstGeom xmlns:a="http://schemas.openxmlformats.org/drawingml/2006/main" prst="roundRect">
            <a:avLst>
              <a:gd name="adj" fmla="val 8421"/>
            </a:avLst>
          </a:prstGeom>
        </p:spPr>
      </p:pic>
      <p:sp>
        <p:nvSpPr>
          <p:cNvPr id="5" name="">
            <a:extLst xmlns:a="http://schemas.openxmlformats.org/drawingml/2006/main">
              <a:ext uri="{FF2B5EF4-FFF2-40B4-BE49-F238E27FC236}">
                <a16:creationId xmlns:a16="http://schemas.microsoft.com/office/drawing/2014/main" id="{DE1B12BA-EEE5-4136-BB1D-153FAD588DCF}"/>
              </a:ext>
            </a:extLst>
          </p:cNvPr>
          <p:cNvSpPr>
            <a:spLocks xmlns:a="http://schemas.openxmlformats.org/drawingml/2006/main" noGrp="1"/>
          </p:cNvSpPr>
          <p:nvPr/>
        </p:nvSpPr>
        <p:spPr>
          <a:xfrm xmlns:a="http://schemas.openxmlformats.org/drawingml/2006/main">
            <a:off x="685800" y="5334000"/>
            <a:ext cx="10096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275" b="0" i="1">
                <a:solidFill>
                  <a:srgbClr val="D64C2B"/>
                </a:solidFill>
              </a:defRPr>
            </a:pPr>
            <a:r>
              <a:rPr sz="1275" b="0" i="1">
                <a:solidFill>
                  <a:srgbClr val="D64C2B"/>
                </a:solidFill>
              </a:rPr>
              <a:t>She did not have authority. She had seen the signal before.</a:t>
            </a:r>
          </a:p>
        </p:txBody>
      </p:sp>
      <p:sp>
        <p:nvSpPr>
          <p:cNvPr id="6" name="">
            <a:extLst xmlns:a="http://schemas.openxmlformats.org/drawingml/2006/main">
              <a:ext uri="{FF2B5EF4-FFF2-40B4-BE49-F238E27FC236}">
                <a16:creationId xmlns:a16="http://schemas.microsoft.com/office/drawing/2014/main" id="{4AA6E7F8-A233-4D10-8F8E-BFCB212808A7}"/>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7" name="">
            <a:extLst xmlns:a="http://schemas.openxmlformats.org/drawingml/2006/main">
              <a:ext uri="{FF2B5EF4-FFF2-40B4-BE49-F238E27FC236}">
                <a16:creationId xmlns:a16="http://schemas.microsoft.com/office/drawing/2014/main" id="{7022430B-2076-4241-8AD5-CC1F1B19F2FA}"/>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914C7BEA-BB36-4CD2-8F41-2B5E28D88697}"/>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5 · 30 · 45 · 60</a:t>
            </a:r>
          </a:p>
        </p:txBody>
      </p:sp>
    </p:spTree>
    <p:extLst>
      <p:ext uri="{BB962C8B-B14F-4D97-AF65-F5344CB8AC3E}">
        <p14:creationId xmlns:p14="http://schemas.microsoft.com/office/powerpoint/2010/main" val="916316044"/>
      </p:ext>
    </p:extLst>
  </p:cSld>
</p:sld>
</file>

<file path=ppt/slides/slide6.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7E332E7D-8F70-4BEA-B882-A050AA254BA2}"/>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D64C2B"/>
                </a:solidFill>
              </a:defRPr>
            </a:pPr>
            <a:r>
              <a:rPr sz="825" b="1" i="0">
                <a:solidFill>
                  <a:srgbClr val="D64C2B"/>
                </a:solidFill>
              </a:rPr>
              <a:t>THE HOOK · THE HINGE</a:t>
            </a:r>
          </a:p>
        </p:txBody>
      </p:sp>
      <p:sp>
        <p:nvSpPr>
          <p:cNvPr id="2" name="">
            <a:extLst xmlns:a="http://schemas.openxmlformats.org/drawingml/2006/main">
              <a:ext uri="{FF2B5EF4-FFF2-40B4-BE49-F238E27FC236}">
                <a16:creationId xmlns:a16="http://schemas.microsoft.com/office/drawing/2014/main" id="{C3319764-4262-4919-9C69-9F9BE92E8A46}"/>
              </a:ext>
            </a:extLst>
          </p:cNvPr>
          <p:cNvSpPr>
            <a:spLocks xmlns:a="http://schemas.openxmlformats.org/drawingml/2006/main" noGrp="1"/>
          </p:cNvSpPr>
          <p:nvPr/>
        </p:nvSpPr>
        <p:spPr>
          <a:xfrm xmlns:a="http://schemas.openxmlformats.org/drawingml/2006/main">
            <a:off x="685800" y="895350"/>
            <a:ext cx="108204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150" b="1" i="0">
                <a:solidFill>
                  <a:srgbClr val="211A14"/>
                </a:solidFill>
              </a:defRPr>
            </a:pPr>
            <a:r>
              <a:rPr sz="3150" b="1" i="0">
                <a:solidFill>
                  <a:srgbClr val="211A14"/>
                </a:solidFill>
              </a:rPr>
              <a:t>The signal came before the wave.</a:t>
            </a:r>
          </a:p>
        </p:txBody>
      </p:sp>
      <p:sp>
        <p:nvSpPr>
          <p:cNvPr id="3" name="">
            <a:extLst xmlns:a="http://schemas.openxmlformats.org/drawingml/2006/main">
              <a:ext uri="{FF2B5EF4-FFF2-40B4-BE49-F238E27FC236}">
                <a16:creationId xmlns:a16="http://schemas.microsoft.com/office/drawing/2014/main" id="{63079933-C16A-4994-B278-F6443371D3A4}"/>
              </a:ext>
            </a:extLst>
          </p:cNvPr>
          <p:cNvSpPr>
            <a:spLocks xmlns:a="http://schemas.openxmlformats.org/drawingml/2006/main" noGrp="1"/>
          </p:cNvSpPr>
          <p:nvPr/>
        </p:nvSpPr>
        <p:spPr>
          <a:xfrm xmlns:a="http://schemas.openxmlformats.org/drawingml/2006/main">
            <a:off x="685800" y="1676400"/>
            <a:ext cx="10096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425" b="0" i="0">
                <a:solidFill>
                  <a:srgbClr val="6B655C"/>
                </a:solidFill>
              </a:defRPr>
            </a:pPr>
            <a:r>
              <a:rPr sz="1425" b="0" i="0">
                <a:solidFill>
                  <a:srgbClr val="6B655C"/>
                </a:solidFill>
              </a:rPr>
              <a:t>Tilly carried a lesson from an ordinary classroom into an extraordinary moment.</a:t>
            </a:r>
          </a:p>
        </p:txBody>
      </p:sp>
      <p:sp>
        <p:nvSpPr>
          <p:cNvPr id="4" name="">
            <a:extLst xmlns:a="http://schemas.openxmlformats.org/drawingml/2006/main">
              <a:ext uri="{FF2B5EF4-FFF2-40B4-BE49-F238E27FC236}">
                <a16:creationId xmlns:a16="http://schemas.microsoft.com/office/drawing/2014/main" id="{3C3C640D-BF77-423B-B43C-307AA2F24D3F}"/>
              </a:ext>
            </a:extLst>
          </p:cNvPr>
          <p:cNvSpPr>
            <a:spLocks xmlns:a="http://schemas.openxmlformats.org/drawingml/2006/main" noGrp="1"/>
          </p:cNvSpPr>
          <p:nvPr/>
        </p:nvSpPr>
        <p:spPr>
          <a:xfrm xmlns:a="http://schemas.openxmlformats.org/drawingml/2006/main">
            <a:off x="838200" y="2381250"/>
            <a:ext cx="30353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600" b="1" i="0">
                <a:solidFill>
                  <a:srgbClr val="D64C2B"/>
                </a:solidFill>
              </a:defRPr>
            </a:pPr>
            <a:r>
              <a:rPr sz="3600" b="1" i="0">
                <a:solidFill>
                  <a:srgbClr val="D64C2B"/>
                </a:solidFill>
              </a:rPr>
              <a:t>10</a:t>
            </a:r>
          </a:p>
        </p:txBody>
      </p:sp>
      <p:sp>
        <p:nvSpPr>
          <p:cNvPr id="5" name="">
            <a:extLst xmlns:a="http://schemas.openxmlformats.org/drawingml/2006/main">
              <a:ext uri="{FF2B5EF4-FFF2-40B4-BE49-F238E27FC236}">
                <a16:creationId xmlns:a16="http://schemas.microsoft.com/office/drawing/2014/main" id="{D9447612-F16B-4E84-ADF8-AA25D25016B1}"/>
              </a:ext>
            </a:extLst>
          </p:cNvPr>
          <p:cNvSpPr>
            <a:spLocks xmlns:a="http://schemas.openxmlformats.org/drawingml/2006/main" noGrp="1"/>
          </p:cNvSpPr>
          <p:nvPr/>
        </p:nvSpPr>
        <p:spPr>
          <a:xfrm xmlns:a="http://schemas.openxmlformats.org/drawingml/2006/main">
            <a:off x="838200" y="3238500"/>
            <a:ext cx="30353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0" i="0">
                <a:solidFill>
                  <a:srgbClr val="6B655C"/>
                </a:solidFill>
              </a:defRPr>
            </a:pPr>
            <a:r>
              <a:rPr sz="1125" b="0" i="0">
                <a:solidFill>
                  <a:srgbClr val="6B655C"/>
                </a:solidFill>
              </a:rPr>
              <a:t>years old</a:t>
            </a:r>
          </a:p>
        </p:txBody>
      </p:sp>
      <p:sp>
        <p:nvSpPr>
          <p:cNvPr id="6" name="">
            <a:extLst xmlns:a="http://schemas.openxmlformats.org/drawingml/2006/main">
              <a:ext uri="{FF2B5EF4-FFF2-40B4-BE49-F238E27FC236}">
                <a16:creationId xmlns:a16="http://schemas.microsoft.com/office/drawing/2014/main" id="{4FF601D6-70B8-4E1F-A278-6F6F2AEF7AD2}"/>
              </a:ext>
            </a:extLst>
          </p:cNvPr>
          <p:cNvSpPr>
            <a:spLocks xmlns:a="http://schemas.openxmlformats.org/drawingml/2006/main" noGrp="1"/>
          </p:cNvSpPr>
          <p:nvPr/>
        </p:nvSpPr>
        <p:spPr>
          <a:xfrm xmlns:a="http://schemas.openxmlformats.org/drawingml/2006/main">
            <a:off x="4140200" y="2381250"/>
            <a:ext cx="30353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600" b="1" i="0">
                <a:solidFill>
                  <a:srgbClr val="0D8C84"/>
                </a:solidFill>
              </a:defRPr>
            </a:pPr>
            <a:r>
              <a:rPr sz="3600" b="1" i="0">
                <a:solidFill>
                  <a:srgbClr val="0D8C84"/>
                </a:solidFill>
              </a:rPr>
              <a:t>2 weeks</a:t>
            </a:r>
          </a:p>
        </p:txBody>
      </p:sp>
      <p:sp>
        <p:nvSpPr>
          <p:cNvPr id="7" name="">
            <a:extLst xmlns:a="http://schemas.openxmlformats.org/drawingml/2006/main">
              <a:ext uri="{FF2B5EF4-FFF2-40B4-BE49-F238E27FC236}">
                <a16:creationId xmlns:a16="http://schemas.microsoft.com/office/drawing/2014/main" id="{00A7C684-3335-4D57-9BF0-7EF0C0BE6F21}"/>
              </a:ext>
            </a:extLst>
          </p:cNvPr>
          <p:cNvSpPr>
            <a:spLocks xmlns:a="http://schemas.openxmlformats.org/drawingml/2006/main" noGrp="1"/>
          </p:cNvSpPr>
          <p:nvPr/>
        </p:nvSpPr>
        <p:spPr>
          <a:xfrm xmlns:a="http://schemas.openxmlformats.org/drawingml/2006/main">
            <a:off x="4140200" y="3238500"/>
            <a:ext cx="30353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0" i="0">
                <a:solidFill>
                  <a:srgbClr val="6B655C"/>
                </a:solidFill>
              </a:defRPr>
            </a:pPr>
            <a:r>
              <a:rPr sz="1125" b="0" i="0">
                <a:solidFill>
                  <a:srgbClr val="6B655C"/>
                </a:solidFill>
              </a:rPr>
              <a:t>since the lesson</a:t>
            </a:r>
          </a:p>
        </p:txBody>
      </p:sp>
      <p:sp>
        <p:nvSpPr>
          <p:cNvPr id="8" name="">
            <a:extLst xmlns:a="http://schemas.openxmlformats.org/drawingml/2006/main">
              <a:ext uri="{FF2B5EF4-FFF2-40B4-BE49-F238E27FC236}">
                <a16:creationId xmlns:a16="http://schemas.microsoft.com/office/drawing/2014/main" id="{641F0B56-866B-4CA1-A8CA-647237E76697}"/>
              </a:ext>
            </a:extLst>
          </p:cNvPr>
          <p:cNvSpPr>
            <a:spLocks xmlns:a="http://schemas.openxmlformats.org/drawingml/2006/main" noGrp="1"/>
          </p:cNvSpPr>
          <p:nvPr/>
        </p:nvSpPr>
        <p:spPr>
          <a:xfrm xmlns:a="http://schemas.openxmlformats.org/drawingml/2006/main">
            <a:off x="7442200" y="2381250"/>
            <a:ext cx="30353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3600" b="1" i="0">
                <a:solidFill>
                  <a:srgbClr val="C1870A"/>
                </a:solidFill>
              </a:defRPr>
            </a:pPr>
            <a:r>
              <a:rPr sz="3600" b="1" i="0">
                <a:solidFill>
                  <a:srgbClr val="C1870A"/>
                </a:solidFill>
              </a:rPr>
              <a:t>1</a:t>
            </a:r>
          </a:p>
        </p:txBody>
      </p:sp>
      <p:sp>
        <p:nvSpPr>
          <p:cNvPr id="9" name="">
            <a:extLst xmlns:a="http://schemas.openxmlformats.org/drawingml/2006/main">
              <a:ext uri="{FF2B5EF4-FFF2-40B4-BE49-F238E27FC236}">
                <a16:creationId xmlns:a16="http://schemas.microsoft.com/office/drawing/2014/main" id="{FC0CB555-B489-4588-8330-698A273DAC27}"/>
              </a:ext>
            </a:extLst>
          </p:cNvPr>
          <p:cNvSpPr>
            <a:spLocks xmlns:a="http://schemas.openxmlformats.org/drawingml/2006/main" noGrp="1"/>
          </p:cNvSpPr>
          <p:nvPr/>
        </p:nvSpPr>
        <p:spPr>
          <a:xfrm xmlns:a="http://schemas.openxmlformats.org/drawingml/2006/main">
            <a:off x="7442200" y="3238500"/>
            <a:ext cx="30353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b="0" i="0">
                <a:solidFill>
                  <a:srgbClr val="6B655C"/>
                </a:solidFill>
              </a:defRPr>
            </a:pPr>
            <a:r>
              <a:rPr sz="1125" b="0" i="0">
                <a:solidFill>
                  <a:srgbClr val="6B655C"/>
                </a:solidFill>
              </a:rPr>
              <a:t>person who kept insisting</a:t>
            </a:r>
          </a:p>
        </p:txBody>
      </p:sp>
      <p:sp>
        <p:nvSpPr>
          <p:cNvPr id="10" name="">
            <a:extLst xmlns:a="http://schemas.openxmlformats.org/drawingml/2006/main">
              <a:ext uri="{FF2B5EF4-FFF2-40B4-BE49-F238E27FC236}">
                <a16:creationId xmlns:a16="http://schemas.microsoft.com/office/drawing/2014/main" id="{7117E7FF-5141-402F-B155-4743D47C3650}"/>
              </a:ext>
            </a:extLst>
          </p:cNvPr>
          <p:cNvSpPr>
            <a:spLocks xmlns:a="http://schemas.openxmlformats.org/drawingml/2006/main" noGrp="1"/>
          </p:cNvSpPr>
          <p:nvPr/>
        </p:nvSpPr>
        <p:spPr>
          <a:xfrm xmlns:a="http://schemas.openxmlformats.org/drawingml/2006/main">
            <a:off x="685800" y="3981450"/>
            <a:ext cx="10820400" cy="1428750"/>
          </a:xfrm>
          <a:prstGeom xmlns:a="http://schemas.openxmlformats.org/drawingml/2006/main" prst="roundRect">
            <a:avLst>
              <a:gd name="adj" fmla="val 10667"/>
            </a:avLst>
          </a:prstGeom>
          <a:solidFill xmlns:a="http://schemas.openxmlformats.org/drawingml/2006/main">
            <a:srgbClr val="FDFBF7"/>
          </a:solidFill>
          <a:ln xmlns:a="http://schemas.openxmlformats.org/drawingml/2006/main" w="9525">
            <a:solidFill>
              <a:srgbClr val="D8CEC0"/>
            </a:solidFill>
            <a:prstDash val="solid"/>
          </a:ln>
        </p:spPr>
      </p:sp>
      <p:sp>
        <p:nvSpPr>
          <p:cNvPr id="11" name="">
            <a:extLst xmlns:a="http://schemas.openxmlformats.org/drawingml/2006/main">
              <a:ext uri="{FF2B5EF4-FFF2-40B4-BE49-F238E27FC236}">
                <a16:creationId xmlns:a16="http://schemas.microsoft.com/office/drawing/2014/main" id="{11DB788E-AA46-47B3-AD54-9ABE47A1122B}"/>
              </a:ext>
            </a:extLst>
          </p:cNvPr>
          <p:cNvSpPr>
            <a:spLocks xmlns:a="http://schemas.openxmlformats.org/drawingml/2006/main" noGrp="1"/>
          </p:cNvSpPr>
          <p:nvPr/>
        </p:nvSpPr>
        <p:spPr>
          <a:xfrm xmlns:a="http://schemas.openxmlformats.org/drawingml/2006/main">
            <a:off x="1143000" y="4476750"/>
            <a:ext cx="990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575" b="1" i="0">
                <a:solidFill>
                  <a:srgbClr val="211A14"/>
                </a:solidFill>
              </a:defRPr>
            </a:pPr>
            <a:r>
              <a:rPr sz="1575" b="1" i="0">
                <a:solidFill>
                  <a:srgbClr val="211A14"/>
                </a:solidFill>
              </a:rPr>
              <a:t>Knowing what the moment means can make your voice necessary.</a:t>
            </a:r>
          </a:p>
        </p:txBody>
      </p:sp>
      <p:sp>
        <p:nvSpPr>
          <p:cNvPr id="12" name="">
            <a:extLst xmlns:a="http://schemas.openxmlformats.org/drawingml/2006/main">
              <a:ext uri="{FF2B5EF4-FFF2-40B4-BE49-F238E27FC236}">
                <a16:creationId xmlns:a16="http://schemas.microsoft.com/office/drawing/2014/main" id="{54B80EBA-14B2-4B83-87EB-109E47149D11}"/>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13" name="">
            <a:extLst xmlns:a="http://schemas.openxmlformats.org/drawingml/2006/main">
              <a:ext uri="{FF2B5EF4-FFF2-40B4-BE49-F238E27FC236}">
                <a16:creationId xmlns:a16="http://schemas.microsoft.com/office/drawing/2014/main" id="{0A152406-DEB9-44CC-A65C-228E6E5CF81E}"/>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92C13619-B96D-40B6-B419-03BB438A795E}"/>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6 · 30 · 45 · 60</a:t>
            </a:r>
          </a:p>
        </p:txBody>
      </p:sp>
    </p:spTree>
    <p:extLst>
      <p:ext uri="{BB962C8B-B14F-4D97-AF65-F5344CB8AC3E}">
        <p14:creationId xmlns:p14="http://schemas.microsoft.com/office/powerpoint/2010/main" val="473453301"/>
      </p:ext>
    </p:extLst>
  </p:cSld>
</p:sld>
</file>

<file path=ppt/slides/slide7.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8A197205-B6C8-4BED-9D20-E8C90EED7FD4}"/>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D64C2B"/>
                </a:solidFill>
              </a:defRPr>
            </a:pPr>
            <a:r>
              <a:rPr sz="825" b="1" i="0">
                <a:solidFill>
                  <a:srgbClr val="D64C2B"/>
                </a:solidFill>
              </a:rPr>
              <a:t>TALK · CALL THEM OUT</a:t>
            </a:r>
          </a:p>
        </p:txBody>
      </p:sp>
      <p:sp>
        <p:nvSpPr>
          <p:cNvPr id="2" name="">
            <a:extLst xmlns:a="http://schemas.openxmlformats.org/drawingml/2006/main">
              <a:ext uri="{FF2B5EF4-FFF2-40B4-BE49-F238E27FC236}">
                <a16:creationId xmlns:a16="http://schemas.microsoft.com/office/drawing/2014/main" id="{D21CAA61-240D-4ADF-A6F8-4886F263F40F}"/>
              </a:ext>
            </a:extLst>
          </p:cNvPr>
          <p:cNvSpPr>
            <a:spLocks xmlns:a="http://schemas.openxmlformats.org/drawingml/2006/main" noGrp="1"/>
          </p:cNvSpPr>
          <p:nvPr/>
        </p:nvSpPr>
        <p:spPr>
          <a:xfrm xmlns:a="http://schemas.openxmlformats.org/drawingml/2006/main">
            <a:off x="685800" y="895350"/>
            <a:ext cx="108204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150" b="1" i="0">
                <a:solidFill>
                  <a:srgbClr val="211A14"/>
                </a:solidFill>
              </a:defRPr>
            </a:pPr>
            <a:r>
              <a:rPr sz="3150" b="1" i="0">
                <a:solidFill>
                  <a:srgbClr val="211A14"/>
                </a:solidFill>
              </a:rPr>
              <a:t>Signal or spectacle?</a:t>
            </a:r>
          </a:p>
        </p:txBody>
      </p:sp>
      <p:sp>
        <p:nvSpPr>
          <p:cNvPr id="3" name="">
            <a:extLst xmlns:a="http://schemas.openxmlformats.org/drawingml/2006/main">
              <a:ext uri="{FF2B5EF4-FFF2-40B4-BE49-F238E27FC236}">
                <a16:creationId xmlns:a16="http://schemas.microsoft.com/office/drawing/2014/main" id="{AC08D6F3-358A-4AA5-92B7-6DAB32DC9FC9}"/>
              </a:ext>
            </a:extLst>
          </p:cNvPr>
          <p:cNvSpPr>
            <a:spLocks xmlns:a="http://schemas.openxmlformats.org/drawingml/2006/main" noGrp="1"/>
          </p:cNvSpPr>
          <p:nvPr/>
        </p:nvSpPr>
        <p:spPr>
          <a:xfrm xmlns:a="http://schemas.openxmlformats.org/drawingml/2006/main">
            <a:off x="685800" y="2095500"/>
            <a:ext cx="10820400" cy="3429000"/>
          </a:xfrm>
          <a:prstGeom xmlns:a="http://schemas.openxmlformats.org/drawingml/2006/main" prst="roundRect">
            <a:avLst>
              <a:gd name="adj" fmla="val 4444"/>
            </a:avLst>
          </a:prstGeom>
          <a:solidFill xmlns:a="http://schemas.openxmlformats.org/drawingml/2006/main">
            <a:srgbClr val="FDFBF7"/>
          </a:solidFill>
          <a:ln xmlns:a="http://schemas.openxmlformats.org/drawingml/2006/main" w="9525">
            <a:solidFill>
              <a:srgbClr val="D8CEC0"/>
            </a:solidFill>
            <a:prstDash val="solid"/>
          </a:ln>
        </p:spPr>
      </p:sp>
      <p:sp>
        <p:nvSpPr>
          <p:cNvPr id="4" name="">
            <a:extLst xmlns:a="http://schemas.openxmlformats.org/drawingml/2006/main">
              <a:ext uri="{FF2B5EF4-FFF2-40B4-BE49-F238E27FC236}">
                <a16:creationId xmlns:a16="http://schemas.microsoft.com/office/drawing/2014/main" id="{3FBBDDAB-DE00-4B09-9F50-854202CAE9E3}"/>
              </a:ext>
            </a:extLst>
          </p:cNvPr>
          <p:cNvSpPr>
            <a:spLocks xmlns:a="http://schemas.openxmlformats.org/drawingml/2006/main" noGrp="1"/>
          </p:cNvSpPr>
          <p:nvPr/>
        </p:nvSpPr>
        <p:spPr>
          <a:xfrm xmlns:a="http://schemas.openxmlformats.org/drawingml/2006/main">
            <a:off x="1066800" y="2781300"/>
            <a:ext cx="381000" cy="381000"/>
          </a:xfrm>
          <a:prstGeom xmlns:a="http://schemas.openxmlformats.org/drawingml/2006/main" prst="ellipse">
            <a:avLst/>
          </a:prstGeom>
          <a:solidFill xmlns:a="http://schemas.openxmlformats.org/drawingml/2006/main">
            <a:srgbClr val="D64C2B"/>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E1B69EA-2422-4D06-ADE4-C3BA04EA6EA4}"/>
              </a:ext>
            </a:extLst>
          </p:cNvPr>
          <p:cNvSpPr>
            <a:spLocks xmlns:a="http://schemas.openxmlformats.org/drawingml/2006/main" noGrp="1"/>
          </p:cNvSpPr>
          <p:nvPr/>
        </p:nvSpPr>
        <p:spPr>
          <a:xfrm xmlns:a="http://schemas.openxmlformats.org/drawingml/2006/main">
            <a:off x="1066800" y="2828925"/>
            <a:ext cx="3810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650" b="1" i="0">
                <a:solidFill>
                  <a:srgbClr val="FFFFFF"/>
                </a:solidFill>
              </a:defRPr>
            </a:pPr>
            <a:r>
              <a:rPr sz="1650" b="1" i="0">
                <a:solidFill>
                  <a:srgbClr val="FFFFFF"/>
                </a:solidFill>
              </a:rPr>
              <a:t>?</a:t>
            </a:r>
          </a:p>
        </p:txBody>
      </p:sp>
      <p:sp>
        <p:nvSpPr>
          <p:cNvPr id="6" name="">
            <a:extLst xmlns:a="http://schemas.openxmlformats.org/drawingml/2006/main">
              <a:ext uri="{FF2B5EF4-FFF2-40B4-BE49-F238E27FC236}">
                <a16:creationId xmlns:a16="http://schemas.microsoft.com/office/drawing/2014/main" id="{D6BEE902-59A8-4DD5-8DAA-5FE2075ED7DD}"/>
              </a:ext>
            </a:extLst>
          </p:cNvPr>
          <p:cNvSpPr>
            <a:spLocks xmlns:a="http://schemas.openxmlformats.org/drawingml/2006/main" noGrp="1"/>
          </p:cNvSpPr>
          <p:nvPr/>
        </p:nvSpPr>
        <p:spPr>
          <a:xfrm xmlns:a="http://schemas.openxmlformats.org/drawingml/2006/main">
            <a:off x="1809750" y="2705100"/>
            <a:ext cx="904875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2175" b="1" i="0">
                <a:solidFill>
                  <a:srgbClr val="211A14"/>
                </a:solidFill>
              </a:defRPr>
            </a:pPr>
            <a:r>
              <a:rPr sz="2175" b="1" i="0">
                <a:solidFill>
                  <a:srgbClr val="211A14"/>
                </a:solidFill>
              </a:rPr>
              <a:t>What makes a strange thing worth interrupting the room for?</a:t>
            </a:r>
          </a:p>
        </p:txBody>
      </p:sp>
      <p:sp>
        <p:nvSpPr>
          <p:cNvPr id="7" name="">
            <a:extLst xmlns:a="http://schemas.openxmlformats.org/drawingml/2006/main">
              <a:ext uri="{FF2B5EF4-FFF2-40B4-BE49-F238E27FC236}">
                <a16:creationId xmlns:a16="http://schemas.microsoft.com/office/drawing/2014/main" id="{7AF8F88C-534B-44A2-8419-31BF418BD309}"/>
              </a:ext>
            </a:extLst>
          </p:cNvPr>
          <p:cNvSpPr>
            <a:spLocks xmlns:a="http://schemas.openxmlformats.org/drawingml/2006/main" noGrp="1"/>
          </p:cNvSpPr>
          <p:nvPr/>
        </p:nvSpPr>
        <p:spPr>
          <a:xfrm xmlns:a="http://schemas.openxmlformats.org/drawingml/2006/main">
            <a:off x="1809750" y="4495800"/>
            <a:ext cx="885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125" b="0" i="1">
                <a:solidFill>
                  <a:srgbClr val="D64C2B"/>
                </a:solidFill>
              </a:defRPr>
            </a:pPr>
            <a:r>
              <a:rPr sz="1125" b="0" i="1">
                <a:solidFill>
                  <a:srgbClr val="D64C2B"/>
                </a:solidFill>
              </a:rPr>
              <a:t>Answer with the difference between noticing and knowing.</a:t>
            </a:r>
          </a:p>
        </p:txBody>
      </p:sp>
      <p:sp>
        <p:nvSpPr>
          <p:cNvPr id="8" name="">
            <a:extLst xmlns:a="http://schemas.openxmlformats.org/drawingml/2006/main">
              <a:ext uri="{FF2B5EF4-FFF2-40B4-BE49-F238E27FC236}">
                <a16:creationId xmlns:a16="http://schemas.microsoft.com/office/drawing/2014/main" id="{74E81E55-B44D-4866-A939-E70D9252706E}"/>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219C0714-A529-4B98-A6E8-958302C4FCCF}"/>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04091E54-E411-4F80-A221-444429537083}"/>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7 · 30 · 45 · 60</a:t>
            </a:r>
          </a:p>
        </p:txBody>
      </p:sp>
    </p:spTree>
    <p:extLst>
      <p:ext uri="{BB962C8B-B14F-4D97-AF65-F5344CB8AC3E}">
        <p14:creationId xmlns:p14="http://schemas.microsoft.com/office/powerpoint/2010/main" val="1313088457"/>
      </p:ext>
    </p:extLst>
  </p:cSld>
</p:sld>
</file>

<file path=ppt/slides/slide8.xml><?xml version="1.0" encoding="utf-8"?>
<p:sld xmlns:p="http://schemas.openxmlformats.org/presentationml/2006/main">
  <p:cSld>
    <p:bg>
      <p:bgPr>
        <a:solidFill xmlns:a="http://schemas.openxmlformats.org/drawingml/2006/main">
          <a:srgbClr val="0D0B09"/>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5FAD5CD4-D19B-4556-8C5C-5E01EA4269A6}"/>
              </a:ext>
            </a:extLst>
          </p:cNvPr>
          <p:cNvSpPr>
            <a:spLocks xmlns:a="http://schemas.openxmlformats.org/drawingml/2006/main" noGrp="1"/>
          </p:cNvSpPr>
          <p:nvPr/>
        </p:nvSpPr>
        <p:spPr>
          <a:xfrm xmlns:a="http://schemas.openxmlformats.org/drawingml/2006/main">
            <a:off x="8572500" y="3714750"/>
            <a:ext cx="2857500" cy="2857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115A379-2B6D-4F1C-B005-1E3B19E0683E}"/>
              </a:ext>
            </a:extLst>
          </p:cNvPr>
          <p:cNvSpPr>
            <a:spLocks xmlns:a="http://schemas.openxmlformats.org/drawingml/2006/main" noGrp="1"/>
          </p:cNvSpPr>
          <p:nvPr/>
        </p:nvSpPr>
        <p:spPr>
          <a:xfrm xmlns:a="http://schemas.openxmlformats.org/drawingml/2006/main">
            <a:off x="0" y="0"/>
            <a:ext cx="1714500" cy="1714500"/>
          </a:xfrm>
          <a:prstGeom xmlns:a="http://schemas.openxmlformats.org/drawingml/2006/main" prst="ellipse">
            <a:avLst/>
          </a:prstGeom>
          <a:solidFill xmlns:a="http://schemas.openxmlformats.org/drawingml/2006/main">
            <a:srgbClr val="21150F"/>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2EE2E6FC-60EB-4B81-8CE0-803731246AFC}"/>
              </a:ext>
            </a:extLst>
          </p:cNvPr>
          <p:cNvSpPr>
            <a:spLocks xmlns:a="http://schemas.openxmlformats.org/drawingml/2006/main" noGrp="1"/>
          </p:cNvSpPr>
          <p:nvPr/>
        </p:nvSpPr>
        <p:spPr>
          <a:xfrm xmlns:a="http://schemas.openxmlformats.org/drawingml/2006/main">
            <a:off x="685800" y="20574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0D8C84"/>
                </a:solidFill>
              </a:defRPr>
            </a:pPr>
            <a:r>
              <a:rPr sz="825" b="1" i="0">
                <a:solidFill>
                  <a:srgbClr val="0D8C84"/>
                </a:solidFill>
              </a:rPr>
              <a:t>THE BOOK</a:t>
            </a:r>
          </a:p>
        </p:txBody>
      </p:sp>
      <p:sp>
        <p:nvSpPr>
          <p:cNvPr id="4" name="">
            <a:extLst xmlns:a="http://schemas.openxmlformats.org/drawingml/2006/main">
              <a:ext uri="{FF2B5EF4-FFF2-40B4-BE49-F238E27FC236}">
                <a16:creationId xmlns:a16="http://schemas.microsoft.com/office/drawing/2014/main" id="{236F776A-10BC-4430-8D88-20CD78FBF6BF}"/>
              </a:ext>
            </a:extLst>
          </p:cNvPr>
          <p:cNvSpPr>
            <a:spLocks xmlns:a="http://schemas.openxmlformats.org/drawingml/2006/main" noGrp="1"/>
          </p:cNvSpPr>
          <p:nvPr/>
        </p:nvSpPr>
        <p:spPr>
          <a:xfrm xmlns:a="http://schemas.openxmlformats.org/drawingml/2006/main">
            <a:off x="685800" y="2514600"/>
            <a:ext cx="68580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150" b="1" i="0">
                <a:solidFill>
                  <a:srgbClr val="F5F0E6"/>
                </a:solidFill>
              </a:defRPr>
            </a:pPr>
            <a:r>
              <a:rPr sz="3150" b="1" i="0">
                <a:solidFill>
                  <a:srgbClr val="F5F0E6"/>
                </a:solidFill>
              </a:rPr>
              <a:t>The youngest one in the army.</a:t>
            </a:r>
          </a:p>
        </p:txBody>
      </p:sp>
      <p:sp>
        <p:nvSpPr>
          <p:cNvPr id="5" name="">
            <a:extLst xmlns:a="http://schemas.openxmlformats.org/drawingml/2006/main">
              <a:ext uri="{FF2B5EF4-FFF2-40B4-BE49-F238E27FC236}">
                <a16:creationId xmlns:a16="http://schemas.microsoft.com/office/drawing/2014/main" id="{132D37F2-BC2D-4885-BD72-585CEF43EABE}"/>
              </a:ext>
            </a:extLst>
          </p:cNvPr>
          <p:cNvSpPr>
            <a:spLocks xmlns:a="http://schemas.openxmlformats.org/drawingml/2006/main" noGrp="1"/>
          </p:cNvSpPr>
          <p:nvPr/>
        </p:nvSpPr>
        <p:spPr>
          <a:xfrm xmlns:a="http://schemas.openxmlformats.org/drawingml/2006/main">
            <a:off x="685800" y="4114800"/>
            <a:ext cx="63817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500" b="0" i="0">
                <a:solidFill>
                  <a:srgbClr val="D9D1C7"/>
                </a:solidFill>
              </a:defRPr>
            </a:pPr>
            <a:r>
              <a:rPr sz="1500" b="0" i="0">
                <a:solidFill>
                  <a:srgbClr val="D9D1C7"/>
                </a:solidFill>
              </a:rPr>
              <a:t>1 Samuel 17:26-50 · David hears the question nobody older will answer.</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dc64eb6239d14545"/>
          <a:srcRect xmlns:a="http://schemas.openxmlformats.org/drawingml/2006/main" l="16667" t="0" r="16667" b="0"/>
          <a:stretch xmlns:a="http://schemas.openxmlformats.org/drawingml/2006/main">
            <a:fillRect l="0" t="0" r="0" b="0"/>
          </a:stretch>
        </p:blipFill>
        <p:spPr>
          <a:xfrm xmlns:a="http://schemas.openxmlformats.org/drawingml/2006/main">
            <a:off x="8382000" y="1676400"/>
            <a:ext cx="2857500" cy="2857500"/>
          </a:xfrm>
          <a:prstGeom xmlns:a="http://schemas.openxmlformats.org/drawingml/2006/main" prst="ellipse">
            <a:avLst/>
          </a:prstGeom>
        </p:spPr>
      </p:pic>
      <p:sp>
        <p:nvSpPr>
          <p:cNvPr id="7" name="">
            <a:extLst xmlns:a="http://schemas.openxmlformats.org/drawingml/2006/main">
              <a:ext uri="{FF2B5EF4-FFF2-40B4-BE49-F238E27FC236}">
                <a16:creationId xmlns:a16="http://schemas.microsoft.com/office/drawing/2014/main" id="{754ADF3A-287C-4BBD-8C8A-8DA1C59721A6}"/>
              </a:ext>
            </a:extLst>
          </p:cNvPr>
          <p:cNvSpPr>
            <a:spLocks xmlns:a="http://schemas.openxmlformats.org/drawingml/2006/main" noGrp="1"/>
          </p:cNvSpPr>
          <p:nvPr/>
        </p:nvSpPr>
        <p:spPr>
          <a:xfrm xmlns:a="http://schemas.openxmlformats.org/drawingml/2006/main">
            <a:off x="8286750" y="1581150"/>
            <a:ext cx="3048000" cy="3048000"/>
          </a:xfrm>
          <a:prstGeom xmlns:a="http://schemas.openxmlformats.org/drawingml/2006/main" prst="ellipse">
            <a:avLst/>
          </a:prstGeom>
          <a:noFill xmlns:a="http://schemas.openxmlformats.org/drawingml/2006/main"/>
          <a:ln xmlns:a="http://schemas.openxmlformats.org/drawingml/2006/main" w="19050">
            <a:solidFill>
              <a:srgbClr val="0D8C84"/>
            </a:solidFill>
            <a:prstDash val="solid"/>
          </a:ln>
        </p:spPr>
      </p:sp>
      <p:sp>
        <p:nvSpPr>
          <p:cNvPr id="8" name="">
            <a:extLst xmlns:a="http://schemas.openxmlformats.org/drawingml/2006/main">
              <a:ext uri="{FF2B5EF4-FFF2-40B4-BE49-F238E27FC236}">
                <a16:creationId xmlns:a16="http://schemas.microsoft.com/office/drawing/2014/main" id="{1888ACB7-E41D-471B-8BFA-93DB7450B619}"/>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9" name="">
            <a:extLst xmlns:a="http://schemas.openxmlformats.org/drawingml/2006/main">
              <a:ext uri="{FF2B5EF4-FFF2-40B4-BE49-F238E27FC236}">
                <a16:creationId xmlns:a16="http://schemas.microsoft.com/office/drawing/2014/main" id="{A075FFE0-AC63-402F-9E95-BEAEAB4018E1}"/>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FD17A8AD-AE0A-4864-BF55-151DD2363EE8}"/>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8 · 30 · 45 · 60</a:t>
            </a:r>
          </a:p>
        </p:txBody>
      </p:sp>
    </p:spTree>
    <p:extLst>
      <p:ext uri="{BB962C8B-B14F-4D97-AF65-F5344CB8AC3E}">
        <p14:creationId xmlns:p14="http://schemas.microsoft.com/office/powerpoint/2010/main" val="6853796"/>
      </p:ext>
    </p:extLst>
  </p:cSld>
</p:sld>
</file>

<file path=ppt/slides/slide9.xml><?xml version="1.0" encoding="utf-8"?>
<p:sld xmlns:p="http://schemas.openxmlformats.org/presentationml/2006/main">
  <p:cSld>
    <p:bg>
      <p:bgPr>
        <a:solidFill xmlns:a="http://schemas.openxmlformats.org/drawingml/2006/main">
          <a:srgbClr val="F5F0E6"/>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571D0DEA-26F8-4661-8BD0-7C866D486190}"/>
              </a:ext>
            </a:extLst>
          </p:cNvPr>
          <p:cNvSpPr>
            <a:spLocks xmlns:a="http://schemas.openxmlformats.org/drawingml/2006/main" noGrp="1"/>
          </p:cNvSpPr>
          <p:nvPr/>
        </p:nvSpPr>
        <p:spPr>
          <a:xfrm xmlns:a="http://schemas.openxmlformats.org/drawingml/2006/main">
            <a:off x="685800" y="495300"/>
            <a:ext cx="9525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825" b="1" i="0">
                <a:solidFill>
                  <a:srgbClr val="0D8C84"/>
                </a:solidFill>
              </a:defRPr>
            </a:pPr>
            <a:r>
              <a:rPr sz="825" b="1" i="0">
                <a:solidFill>
                  <a:srgbClr val="0D8C84"/>
                </a:solidFill>
              </a:rPr>
              <a:t>THE BOOK · SET THE SCENE</a:t>
            </a:r>
          </a:p>
        </p:txBody>
      </p:sp>
      <p:sp>
        <p:nvSpPr>
          <p:cNvPr id="2" name="">
            <a:extLst xmlns:a="http://schemas.openxmlformats.org/drawingml/2006/main">
              <a:ext uri="{FF2B5EF4-FFF2-40B4-BE49-F238E27FC236}">
                <a16:creationId xmlns:a16="http://schemas.microsoft.com/office/drawing/2014/main" id="{A0EAAFF8-AB6F-4D59-91ED-85331BD4C1B6}"/>
              </a:ext>
            </a:extLst>
          </p:cNvPr>
          <p:cNvSpPr>
            <a:spLocks xmlns:a="http://schemas.openxmlformats.org/drawingml/2006/main" noGrp="1"/>
          </p:cNvSpPr>
          <p:nvPr/>
        </p:nvSpPr>
        <p:spPr>
          <a:xfrm xmlns:a="http://schemas.openxmlformats.org/drawingml/2006/main">
            <a:off x="685800" y="895350"/>
            <a:ext cx="108204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3150" b="1" i="0">
                <a:solidFill>
                  <a:srgbClr val="211A14"/>
                </a:solidFill>
              </a:defRPr>
            </a:pPr>
            <a:r>
              <a:rPr sz="3150" b="1" i="0">
                <a:solidFill>
                  <a:srgbClr val="211A14"/>
                </a:solidFill>
              </a:rPr>
              <a:t>David was not supposed to be the answer.</a:t>
            </a:r>
          </a:p>
        </p:txBody>
      </p:sp>
      <p:sp>
        <p:nvSpPr>
          <p:cNvPr id="3" name="">
            <a:extLst xmlns:a="http://schemas.openxmlformats.org/drawingml/2006/main">
              <a:ext uri="{FF2B5EF4-FFF2-40B4-BE49-F238E27FC236}">
                <a16:creationId xmlns:a16="http://schemas.microsoft.com/office/drawing/2014/main" id="{4DDFF6C6-1128-4485-9D3F-D4765CC9B2AC}"/>
              </a:ext>
            </a:extLst>
          </p:cNvPr>
          <p:cNvSpPr>
            <a:spLocks xmlns:a="http://schemas.openxmlformats.org/drawingml/2006/main" noGrp="1"/>
          </p:cNvSpPr>
          <p:nvPr/>
        </p:nvSpPr>
        <p:spPr>
          <a:xfrm xmlns:a="http://schemas.openxmlformats.org/drawingml/2006/main">
            <a:off x="685800" y="2095500"/>
            <a:ext cx="10820400" cy="2857500"/>
          </a:xfrm>
          <a:prstGeom xmlns:a="http://schemas.openxmlformats.org/drawingml/2006/main" prst="roundRect">
            <a:avLst>
              <a:gd name="adj" fmla="val 5333"/>
            </a:avLst>
          </a:prstGeom>
          <a:solidFill xmlns:a="http://schemas.openxmlformats.org/drawingml/2006/main">
            <a:srgbClr val="FDFBF7"/>
          </a:solidFill>
          <a:ln xmlns:a="http://schemas.openxmlformats.org/drawingml/2006/main" w="9525">
            <a:solidFill>
              <a:srgbClr val="D8CEC0"/>
            </a:solidFill>
            <a:prstDash val="solid"/>
          </a:ln>
        </p:spPr>
      </p:sp>
      <p:sp>
        <p:nvSpPr>
          <p:cNvPr id="4" name="">
            <a:extLst xmlns:a="http://schemas.openxmlformats.org/drawingml/2006/main">
              <a:ext uri="{FF2B5EF4-FFF2-40B4-BE49-F238E27FC236}">
                <a16:creationId xmlns:a16="http://schemas.microsoft.com/office/drawing/2014/main" id="{72E01011-9858-40BB-88E2-58CEB32BA959}"/>
              </a:ext>
            </a:extLst>
          </p:cNvPr>
          <p:cNvSpPr>
            <a:spLocks xmlns:a="http://schemas.openxmlformats.org/drawingml/2006/main" noGrp="1"/>
          </p:cNvSpPr>
          <p:nvPr/>
        </p:nvSpPr>
        <p:spPr>
          <a:xfrm xmlns:a="http://schemas.openxmlformats.org/drawingml/2006/main">
            <a:off x="1066800" y="2533650"/>
            <a:ext cx="9810750" cy="1485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1650" b="0" i="0">
                <a:solidFill>
                  <a:srgbClr val="3C342C"/>
                </a:solidFill>
              </a:defRPr>
            </a:pPr>
            <a:r>
              <a:rPr sz="1650" b="0" i="0">
                <a:solidFill>
                  <a:srgbClr val="3C342C"/>
                </a:solidFill>
              </a:rPr>
              <a:t>For forty days Goliath had challenged Israel. Saul and the trained army heard him and did nothing. David arrived with food for his older brothers. He was the youngest son, not a soldier. He asked the obvious question: why is no one answering this man? Eliab called it presumption. David kept talking until Saul heard him.</a:t>
            </a:r>
          </a:p>
        </p:txBody>
      </p:sp>
      <p:sp>
        <p:nvSpPr>
          <p:cNvPr id="5" name="">
            <a:extLst xmlns:a="http://schemas.openxmlformats.org/drawingml/2006/main">
              <a:ext uri="{FF2B5EF4-FFF2-40B4-BE49-F238E27FC236}">
                <a16:creationId xmlns:a16="http://schemas.microsoft.com/office/drawing/2014/main" id="{028393BB-4AAD-4826-B5C5-DAD6059DFA39}"/>
              </a:ext>
            </a:extLst>
          </p:cNvPr>
          <p:cNvSpPr>
            <a:spLocks xmlns:a="http://schemas.openxmlformats.org/drawingml/2006/main" noGrp="1"/>
          </p:cNvSpPr>
          <p:nvPr/>
        </p:nvSpPr>
        <p:spPr>
          <a:xfrm xmlns:a="http://schemas.openxmlformats.org/drawingml/2006/main">
            <a:off x="685800" y="5334000"/>
            <a:ext cx="28575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21581229-AD72-4184-8852-940A49B2E936}"/>
              </a:ext>
            </a:extLst>
          </p:cNvPr>
          <p:cNvSpPr>
            <a:spLocks xmlns:a="http://schemas.openxmlformats.org/drawingml/2006/main" noGrp="1"/>
          </p:cNvSpPr>
          <p:nvPr/>
        </p:nvSpPr>
        <p:spPr>
          <a:xfrm xmlns:a="http://schemas.openxmlformats.org/drawingml/2006/main">
            <a:off x="800100" y="5400675"/>
            <a:ext cx="26289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b="1" i="0">
                <a:solidFill>
                  <a:srgbClr val="FFFFFF"/>
                </a:solidFill>
              </a:defRPr>
            </a:pPr>
            <a:r>
              <a:rPr sz="900" b="1" i="0">
                <a:solidFill>
                  <a:srgbClr val="FFFFFF"/>
                </a:solidFill>
              </a:rPr>
              <a:t>1 SAMUEL 17:26-37 · ESV</a:t>
            </a:r>
          </a:p>
        </p:txBody>
      </p:sp>
      <p:sp>
        <p:nvSpPr>
          <p:cNvPr id="7" name="">
            <a:extLst xmlns:a="http://schemas.openxmlformats.org/drawingml/2006/main">
              <a:ext uri="{FF2B5EF4-FFF2-40B4-BE49-F238E27FC236}">
                <a16:creationId xmlns:a16="http://schemas.microsoft.com/office/drawing/2014/main" id="{CF59FB0B-5A9F-4DB3-8537-B44A24B300E5}"/>
              </a:ext>
            </a:extLst>
          </p:cNvPr>
          <p:cNvSpPr>
            <a:spLocks xmlns:a="http://schemas.openxmlformats.org/drawingml/2006/main" noGrp="1"/>
          </p:cNvSpPr>
          <p:nvPr/>
        </p:nvSpPr>
        <p:spPr>
          <a:xfrm xmlns:a="http://schemas.openxmlformats.org/drawingml/2006/main">
            <a:off x="609600" y="6496050"/>
            <a:ext cx="5334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l">
              <a:defRPr sz="750" b="1" i="0">
                <a:solidFill>
                  <a:srgbClr val="AAA39A"/>
                </a:solidFill>
              </a:defRPr>
            </a:pPr>
            <a:r>
              <a:rPr sz="750" b="1" i="0">
                <a:solidFill>
                  <a:srgbClr val="AAA39A"/>
                </a:solidFill>
              </a:rPr>
              <a:t>THE RISE OF KINGDOMS · CHAPTER 14</a:t>
            </a:r>
          </a:p>
        </p:txBody>
      </p:sp>
      <p:sp>
        <p:nvSpPr>
          <p:cNvPr id="8" name="">
            <a:extLst xmlns:a="http://schemas.openxmlformats.org/drawingml/2006/main">
              <a:ext uri="{FF2B5EF4-FFF2-40B4-BE49-F238E27FC236}">
                <a16:creationId xmlns:a16="http://schemas.microsoft.com/office/drawing/2014/main" id="{B8D27D16-36BC-4508-9C06-81AC73DDBEFB}"/>
              </a:ext>
            </a:extLst>
          </p:cNvPr>
          <p:cNvSpPr>
            <a:spLocks xmlns:a="http://schemas.openxmlformats.org/drawingml/2006/main" noGrp="1"/>
          </p:cNvSpPr>
          <p:nvPr/>
        </p:nvSpPr>
        <p:spPr>
          <a:xfrm xmlns:a="http://schemas.openxmlformats.org/drawingml/2006/main">
            <a:off x="10039350" y="381000"/>
            <a:ext cx="1638300" cy="304800"/>
          </a:xfrm>
          <a:prstGeom xmlns:a="http://schemas.openxmlformats.org/drawingml/2006/main" prst="roundRect">
            <a:avLst>
              <a:gd name="adj" fmla="val 50000"/>
            </a:avLst>
          </a:prstGeom>
          <a:solidFill xmlns:a="http://schemas.openxmlformats.org/drawingml/2006/main">
            <a:srgbClr val="C1870A"/>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17CE456D-C92C-4126-8FD0-8ED949903207}"/>
              </a:ext>
            </a:extLst>
          </p:cNvPr>
          <p:cNvSpPr>
            <a:spLocks xmlns:a="http://schemas.openxmlformats.org/drawingml/2006/main" noGrp="1"/>
          </p:cNvSpPr>
          <p:nvPr/>
        </p:nvSpPr>
        <p:spPr>
          <a:xfrm xmlns:a="http://schemas.openxmlformats.org/drawingml/2006/main">
            <a:off x="10172700" y="457200"/>
            <a:ext cx="1371600" cy="152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750" b="1" i="0">
                <a:solidFill>
                  <a:srgbClr val="FFFFFF"/>
                </a:solidFill>
              </a:defRPr>
            </a:pPr>
            <a:r>
              <a:rPr sz="750" b="1" i="0">
                <a:solidFill>
                  <a:srgbClr val="FFFFFF"/>
                </a:solidFill>
              </a:rPr>
              <a:t>9 · 30 · 45 · 60</a:t>
            </a:r>
          </a:p>
        </p:txBody>
      </p:sp>
    </p:spTree>
    <p:extLst>
      <p:ext uri="{BB962C8B-B14F-4D97-AF65-F5344CB8AC3E}">
        <p14:creationId xmlns:p14="http://schemas.microsoft.com/office/powerpoint/2010/main" val="172420590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2026-07-17T17:38:50.8720000Z</dcterms:created>
  <dcterms:modified xsi:type="dcterms:W3CDTF">2026-07-17T17:38:50.8720000Z</dcterms:modified>
</coreProperties>
</file>